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32"/>
  </p:notesMasterIdLst>
  <p:handoutMasterIdLst>
    <p:handoutMasterId r:id="rId33"/>
  </p:handoutMasterIdLst>
  <p:sldIdLst>
    <p:sldId id="257" r:id="rId3"/>
    <p:sldId id="258" r:id="rId4"/>
    <p:sldId id="259" r:id="rId5"/>
    <p:sldId id="289" r:id="rId6"/>
    <p:sldId id="284" r:id="rId7"/>
    <p:sldId id="288" r:id="rId8"/>
    <p:sldId id="260" r:id="rId9"/>
    <p:sldId id="276" r:id="rId10"/>
    <p:sldId id="277" r:id="rId11"/>
    <p:sldId id="278" r:id="rId12"/>
    <p:sldId id="261" r:id="rId13"/>
    <p:sldId id="262" r:id="rId14"/>
    <p:sldId id="279" r:id="rId15"/>
    <p:sldId id="266" r:id="rId16"/>
    <p:sldId id="264" r:id="rId17"/>
    <p:sldId id="272" r:id="rId18"/>
    <p:sldId id="274" r:id="rId19"/>
    <p:sldId id="265" r:id="rId20"/>
    <p:sldId id="267" r:id="rId21"/>
    <p:sldId id="268" r:id="rId22"/>
    <p:sldId id="273" r:id="rId23"/>
    <p:sldId id="280" r:id="rId24"/>
    <p:sldId id="269" r:id="rId25"/>
    <p:sldId id="285" r:id="rId26"/>
    <p:sldId id="286" r:id="rId27"/>
    <p:sldId id="287" r:id="rId28"/>
    <p:sldId id="270" r:id="rId29"/>
    <p:sldId id="271" r:id="rId30"/>
    <p:sldId id="2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68" autoAdjust="0"/>
    <p:restoredTop sz="94660"/>
  </p:normalViewPr>
  <p:slideViewPr>
    <p:cSldViewPr snapToGrid="0">
      <p:cViewPr>
        <p:scale>
          <a:sx n="90" d="100"/>
          <a:sy n="90" d="100"/>
        </p:scale>
        <p:origin x="66" y="672"/>
      </p:cViewPr>
      <p:guideLst/>
    </p:cSldViewPr>
  </p:slid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pt-PT"/>
        </a:p>
      </dgm:t>
    </dgm:pt>
    <dgm:pt modelId="{AFF4EE18-35B2-459E-ADFB-3D039CC3E033}">
      <dgm:prSet phldrT="[Text]"/>
      <dgm:spPr/>
      <dgm:t>
        <a:bodyPr/>
        <a:lstStyle/>
        <a:p>
          <a:r>
            <a:rPr lang="pt-PT" dirty="0" smtClean="0"/>
            <a:t>Verifiable</a:t>
          </a:r>
          <a:endParaRPr lang="pt-PT" dirty="0"/>
        </a:p>
      </dgm:t>
    </dgm:pt>
    <dgm:pt modelId="{BAB7F58D-D5FC-4D7F-A9CF-09861E83EE5E}" type="parTrans" cxnId="{39A3E5BE-6989-4D99-B2F9-7959E0D49E85}">
      <dgm:prSet/>
      <dgm:spPr/>
      <dgm:t>
        <a:bodyPr/>
        <a:lstStyle/>
        <a:p>
          <a:endParaRPr lang="pt-PT"/>
        </a:p>
      </dgm:t>
    </dgm:pt>
    <dgm:pt modelId="{3B1A1080-6FF3-4169-BDCB-9AF52E85C53C}" type="sibTrans" cxnId="{39A3E5BE-6989-4D99-B2F9-7959E0D49E85}">
      <dgm:prSet/>
      <dgm:spPr/>
      <dgm:t>
        <a:bodyPr/>
        <a:lstStyle/>
        <a:p>
          <a:endParaRPr lang="pt-PT"/>
        </a:p>
      </dgm:t>
    </dgm:pt>
    <dgm:pt modelId="{EBE6FF04-FAE3-48D8-A89F-CD17BC19248D}">
      <dgm:prSet phldrT="[Text]"/>
      <dgm:spPr/>
      <dgm:t>
        <a:bodyPr/>
        <a:lstStyle/>
        <a:p>
          <a:r>
            <a:rPr lang="pt-PT" dirty="0" smtClean="0"/>
            <a:t>The system must be user friendly.</a:t>
          </a:r>
          <a:endParaRPr lang="pt-PT" dirty="0"/>
        </a:p>
      </dgm:t>
    </dgm:pt>
    <dgm:pt modelId="{D91D892C-8F7A-43B6-BEEC-715B67B57453}" type="parTrans" cxnId="{5ECF1F50-88CC-473B-9347-D79E106E6B99}">
      <dgm:prSet/>
      <dgm:spPr/>
      <dgm:t>
        <a:bodyPr/>
        <a:lstStyle/>
        <a:p>
          <a:endParaRPr lang="pt-PT"/>
        </a:p>
      </dgm:t>
    </dgm:pt>
    <dgm:pt modelId="{90CE313F-2B3F-4E7E-A897-10D5EA0D7367}" type="sibTrans" cxnId="{5ECF1F50-88CC-473B-9347-D79E106E6B99}">
      <dgm:prSet/>
      <dgm:spPr/>
      <dgm:t>
        <a:bodyPr/>
        <a:lstStyle/>
        <a:p>
          <a:endParaRPr lang="pt-PT"/>
        </a:p>
      </dgm:t>
    </dgm:pt>
    <dgm:pt modelId="{CFD42611-B887-43F5-8D2B-7F1334B1B68E}">
      <dgm:prSet phldrT="[Text]"/>
      <dgm:spPr/>
      <dgm:t>
        <a:bodyPr/>
        <a:lstStyle/>
        <a:p>
          <a:r>
            <a:rPr lang="pt-PT" dirty="0" smtClean="0"/>
            <a:t>The user interface shall be menu driven. It shall provide dialog boxes (...) for user inputs.</a:t>
          </a:r>
          <a:endParaRPr lang="pt-PT" dirty="0"/>
        </a:p>
      </dgm:t>
    </dgm:pt>
    <dgm:pt modelId="{B8419A41-2D95-47E8-B06E-61C61CAEAB8E}" type="parTrans" cxnId="{4FE22FC6-0843-4842-8EB0-D1ECF06FC1A3}">
      <dgm:prSet/>
      <dgm:spPr/>
      <dgm:t>
        <a:bodyPr/>
        <a:lstStyle/>
        <a:p>
          <a:endParaRPr lang="pt-PT"/>
        </a:p>
      </dgm:t>
    </dgm:pt>
    <dgm:pt modelId="{D1724D19-20FA-443C-B167-9D87CAA725DE}" type="sibTrans" cxnId="{4FE22FC6-0843-4842-8EB0-D1ECF06FC1A3}">
      <dgm:prSet/>
      <dgm:spPr/>
      <dgm:t>
        <a:bodyPr/>
        <a:lstStyle/>
        <a:p>
          <a:endParaRPr lang="pt-PT"/>
        </a:p>
      </dgm:t>
    </dgm:pt>
    <dgm:pt modelId="{D077C345-764B-4644-B654-11E4BEA88D58}">
      <dgm:prSet phldrT="[Text]"/>
      <dgm:spPr/>
      <dgm:t>
        <a:bodyPr/>
        <a:lstStyle/>
        <a:p>
          <a:r>
            <a:rPr lang="pt-PT" dirty="0" smtClean="0"/>
            <a:t>Clear &amp; Concise</a:t>
          </a:r>
          <a:endParaRPr lang="pt-PT" dirty="0"/>
        </a:p>
      </dgm:t>
    </dgm:pt>
    <dgm:pt modelId="{D943A247-F293-46EF-B822-8C8ABCF940B4}" type="parTrans" cxnId="{341C5338-0DC2-406A-ADBB-AE15EE20560D}">
      <dgm:prSet/>
      <dgm:spPr/>
      <dgm:t>
        <a:bodyPr/>
        <a:lstStyle/>
        <a:p>
          <a:endParaRPr lang="pt-PT"/>
        </a:p>
      </dgm:t>
    </dgm:pt>
    <dgm:pt modelId="{EC08515E-F8FF-4843-AA99-5116FD17FB72}" type="sibTrans" cxnId="{341C5338-0DC2-406A-ADBB-AE15EE20560D}">
      <dgm:prSet/>
      <dgm:spPr/>
      <dgm:t>
        <a:bodyPr/>
        <a:lstStyle/>
        <a:p>
          <a:endParaRPr lang="pt-PT"/>
        </a:p>
      </dgm:t>
    </dgm:pt>
    <dgm:pt modelId="{0B95B39E-B2A4-4995-9F27-0A25C040CB3F}">
      <dgm:prSet phldrT="[Text]"/>
      <dgm:spPr/>
      <dgm:t>
        <a:bodyPr/>
        <a:lstStyle/>
        <a:p>
          <a:r>
            <a:rPr lang="en-US" b="0" i="1" dirty="0" smtClean="0"/>
            <a:t>Sometimes the user will enter Airport Code, which the system will understand, but sometimes the closest city may replace it, so the user does not need to know what the airport code is, and it will still be understood by the system.</a:t>
          </a:r>
          <a:endParaRPr lang="pt-PT" dirty="0"/>
        </a:p>
      </dgm:t>
    </dgm:pt>
    <dgm:pt modelId="{87A67902-5EC3-4BD9-8466-8A511260E4DC}" type="parTrans" cxnId="{A2617546-07A7-422D-8265-5BFA651D9FCF}">
      <dgm:prSet/>
      <dgm:spPr/>
      <dgm:t>
        <a:bodyPr/>
        <a:lstStyle/>
        <a:p>
          <a:endParaRPr lang="pt-PT"/>
        </a:p>
      </dgm:t>
    </dgm:pt>
    <dgm:pt modelId="{17FD96CB-2CE7-4641-A6AA-005FE1D8E191}" type="sibTrans" cxnId="{A2617546-07A7-422D-8265-5BFA651D9FCF}">
      <dgm:prSet/>
      <dgm:spPr/>
      <dgm:t>
        <a:bodyPr/>
        <a:lstStyle/>
        <a:p>
          <a:endParaRPr lang="pt-PT"/>
        </a:p>
      </dgm:t>
    </dgm:pt>
    <dgm:pt modelId="{311B1305-F477-4243-B3D1-9E047ED91AFA}">
      <dgm:prSet phldrT="[Text]"/>
      <dgm:spPr/>
      <dgm:t>
        <a:bodyPr/>
        <a:lstStyle/>
        <a:p>
          <a:r>
            <a:rPr lang="en-US" b="0" i="1" dirty="0" smtClean="0"/>
            <a:t>The system shall identify the airport based on either an Airport Code or a City Name.</a:t>
          </a:r>
          <a:endParaRPr lang="pt-PT" dirty="0"/>
        </a:p>
      </dgm:t>
    </dgm:pt>
    <dgm:pt modelId="{0998D854-383F-4BE0-B86C-935E3B2ACE83}" type="parTrans" cxnId="{41371036-161C-4611-815B-C93FD3D07214}">
      <dgm:prSet/>
      <dgm:spPr/>
      <dgm:t>
        <a:bodyPr/>
        <a:lstStyle/>
        <a:p>
          <a:endParaRPr lang="pt-PT"/>
        </a:p>
      </dgm:t>
    </dgm:pt>
    <dgm:pt modelId="{639EC3DC-3623-4DCC-A05E-B0349571A95E}" type="sibTrans" cxnId="{41371036-161C-4611-815B-C93FD3D07214}">
      <dgm:prSet/>
      <dgm:spPr/>
      <dgm:t>
        <a:bodyPr/>
        <a:lstStyle/>
        <a:p>
          <a:endParaRPr lang="pt-PT"/>
        </a:p>
      </dgm:t>
    </dgm:pt>
    <dgm:pt modelId="{2830288E-6585-43E7-A93D-784BA845FB55}">
      <dgm:prSet phldrT="[Text]"/>
      <dgm:spPr/>
      <dgm:t>
        <a:bodyPr/>
        <a:lstStyle/>
        <a:p>
          <a:r>
            <a:rPr lang="pt-PT" dirty="0" smtClean="0"/>
            <a:t>Complete</a:t>
          </a:r>
          <a:endParaRPr lang="pt-PT" dirty="0"/>
        </a:p>
      </dgm:t>
    </dgm:pt>
    <dgm:pt modelId="{7BEED15E-4168-4FAD-B09C-147FFA8B8BDC}" type="parTrans" cxnId="{585F0BFE-910C-4F2E-B33D-BA374190B84D}">
      <dgm:prSet/>
      <dgm:spPr/>
      <dgm:t>
        <a:bodyPr/>
        <a:lstStyle/>
        <a:p>
          <a:endParaRPr lang="pt-PT"/>
        </a:p>
      </dgm:t>
    </dgm:pt>
    <dgm:pt modelId="{71832072-E956-424F-BA19-7B79B9CF2088}" type="sibTrans" cxnId="{585F0BFE-910C-4F2E-B33D-BA374190B84D}">
      <dgm:prSet/>
      <dgm:spPr/>
      <dgm:t>
        <a:bodyPr/>
        <a:lstStyle/>
        <a:p>
          <a:endParaRPr lang="pt-PT"/>
        </a:p>
      </dgm:t>
    </dgm:pt>
    <dgm:pt modelId="{E8BE6212-5FD1-4BE7-B557-F1C8C09F498F}">
      <dgm:prSet phldrT="[Text]"/>
      <dgm:spPr/>
      <dgm:t>
        <a:bodyPr/>
        <a:lstStyle/>
        <a:p>
          <a:r>
            <a:rPr lang="pt-PT" dirty="0" smtClean="0"/>
            <a:t>On loss of power, the battery backup must support normal operations.</a:t>
          </a:r>
          <a:endParaRPr lang="pt-PT" dirty="0"/>
        </a:p>
      </dgm:t>
    </dgm:pt>
    <dgm:pt modelId="{0374A64D-DAC0-4E16-98E0-47132150D1DA}" type="parTrans" cxnId="{DDE91FF7-7F42-44D0-B52E-E69BECD141F4}">
      <dgm:prSet/>
      <dgm:spPr/>
      <dgm:t>
        <a:bodyPr/>
        <a:lstStyle/>
        <a:p>
          <a:endParaRPr lang="pt-PT"/>
        </a:p>
      </dgm:t>
    </dgm:pt>
    <dgm:pt modelId="{5A415543-47A1-49CE-85A4-296DE24AFD75}" type="sibTrans" cxnId="{DDE91FF7-7F42-44D0-B52E-E69BECD141F4}">
      <dgm:prSet/>
      <dgm:spPr/>
      <dgm:t>
        <a:bodyPr/>
        <a:lstStyle/>
        <a:p>
          <a:endParaRPr lang="pt-PT"/>
        </a:p>
      </dgm:t>
    </dgm:pt>
    <dgm:pt modelId="{07D2F3AB-2D2C-4061-95A6-9495A7D654A0}">
      <dgm:prSet phldrT="[Text]"/>
      <dgm:spPr/>
      <dgm:t>
        <a:bodyPr/>
        <a:lstStyle/>
        <a:p>
          <a:r>
            <a:rPr lang="pt-PT" dirty="0" smtClean="0"/>
            <a:t>On loss of power, the battery backup must support normal operations for 20 minutes.</a:t>
          </a:r>
          <a:endParaRPr lang="pt-PT" dirty="0"/>
        </a:p>
      </dgm:t>
    </dgm:pt>
    <dgm:pt modelId="{B0844975-1E8A-4B7D-B9A1-132753BBC1B0}" type="parTrans" cxnId="{1A556510-0EB6-4C96-9526-6A219FC848BE}">
      <dgm:prSet/>
      <dgm:spPr/>
      <dgm:t>
        <a:bodyPr/>
        <a:lstStyle/>
        <a:p>
          <a:endParaRPr lang="pt-PT"/>
        </a:p>
      </dgm:t>
    </dgm:pt>
    <dgm:pt modelId="{DB74727E-5327-4CD9-A6F7-C9959A512804}" type="sibTrans" cxnId="{1A556510-0EB6-4C96-9526-6A219FC848BE}">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pt>
    <dgm:pt modelId="{40248625-8676-4626-8E17-E503CFEF002D}" type="pres">
      <dgm:prSet presAssocID="{AFF4EE18-35B2-459E-ADFB-3D039CC3E033}" presName="composite" presStyleCnt="0"/>
      <dgm:spPr/>
    </dgm:pt>
    <dgm:pt modelId="{C869AA0E-49F6-49F6-9C64-9115ADE8BD4C}" type="pres">
      <dgm:prSet presAssocID="{AFF4EE18-35B2-459E-ADFB-3D039CC3E033}" presName="FirstChild" presStyleLbl="revTx" presStyleIdx="0" presStyleCnt="6">
        <dgm:presLayoutVars>
          <dgm:chMax val="0"/>
          <dgm:chPref val="0"/>
          <dgm:bulletEnabled val="1"/>
        </dgm:presLayoutVars>
      </dgm:prSet>
      <dgm:spPr/>
    </dgm:pt>
    <dgm:pt modelId="{CA63EDDF-99F9-468E-A607-0656054DF156}" type="pres">
      <dgm:prSet presAssocID="{AFF4EE18-35B2-459E-ADFB-3D039CC3E033}" presName="Parent" presStyleLbl="alignNode1" presStyleIdx="0" presStyleCnt="3">
        <dgm:presLayoutVars>
          <dgm:chMax val="3"/>
          <dgm:chPref val="3"/>
          <dgm:bulletEnabled val="1"/>
        </dgm:presLayoutVars>
      </dgm:prSet>
      <dgm:spPr/>
      <dgm:t>
        <a:bodyPr/>
        <a:lstStyle/>
        <a:p>
          <a:endParaRPr lang="pt-PT"/>
        </a:p>
      </dgm:t>
    </dgm:pt>
    <dgm:pt modelId="{E9F75674-37B1-4510-8A5D-FCCE387E753D}" type="pres">
      <dgm:prSet presAssocID="{AFF4EE18-35B2-459E-ADFB-3D039CC3E033}" presName="Accent" presStyleLbl="parChTrans1D1" presStyleIdx="0" presStyleCnt="3"/>
      <dgm:spPr/>
    </dgm:pt>
    <dgm:pt modelId="{4C2441E4-1ADA-4AFB-B2D4-0DF2E3A19A8B}" type="pres">
      <dgm:prSet presAssocID="{AFF4EE18-35B2-459E-ADFB-3D039CC3E033}" presName="Child" presStyleLbl="revTx" presStyleIdx="1" presStyleCnt="6">
        <dgm:presLayoutVars>
          <dgm:chMax val="0"/>
          <dgm:chPref val="0"/>
          <dgm:bulletEnabled val="1"/>
        </dgm:presLayoutVars>
      </dgm:prSet>
      <dgm:spPr/>
      <dgm:t>
        <a:bodyPr/>
        <a:lstStyle/>
        <a:p>
          <a:endParaRPr lang="pt-PT"/>
        </a:p>
      </dgm:t>
    </dgm:pt>
    <dgm:pt modelId="{D3553761-2D42-4338-BED0-1A336F9B7428}" type="pres">
      <dgm:prSet presAssocID="{3B1A1080-6FF3-4169-BDCB-9AF52E85C53C}" presName="sibTrans" presStyleCnt="0"/>
      <dgm:spPr/>
    </dgm:pt>
    <dgm:pt modelId="{88A5FB33-AF8B-4000-83D4-02A53DBBFDA1}" type="pres">
      <dgm:prSet presAssocID="{D077C345-764B-4644-B654-11E4BEA88D58}" presName="composite" presStyleCnt="0"/>
      <dgm:spPr/>
    </dgm:pt>
    <dgm:pt modelId="{5A83599C-5DFC-4BFF-990A-7330E009CE09}" type="pres">
      <dgm:prSet presAssocID="{D077C345-764B-4644-B654-11E4BEA88D58}" presName="FirstChild" presStyleLbl="revTx" presStyleIdx="2" presStyleCnt="6">
        <dgm:presLayoutVars>
          <dgm:chMax val="0"/>
          <dgm:chPref val="0"/>
          <dgm:bulletEnabled val="1"/>
        </dgm:presLayoutVars>
      </dgm:prSet>
      <dgm:spPr/>
      <dgm:t>
        <a:bodyPr/>
        <a:lstStyle/>
        <a:p>
          <a:endParaRPr lang="pt-PT"/>
        </a:p>
      </dgm:t>
    </dgm:pt>
    <dgm:pt modelId="{68DF8D72-18B5-4AD1-A173-5057FF3E4F23}" type="pres">
      <dgm:prSet presAssocID="{D077C345-764B-4644-B654-11E4BEA88D58}" presName="Parent" presStyleLbl="alignNode1" presStyleIdx="1" presStyleCnt="3">
        <dgm:presLayoutVars>
          <dgm:chMax val="3"/>
          <dgm:chPref val="3"/>
          <dgm:bulletEnabled val="1"/>
        </dgm:presLayoutVars>
      </dgm:prSet>
      <dgm:spPr/>
      <dgm:t>
        <a:bodyPr/>
        <a:lstStyle/>
        <a:p>
          <a:endParaRPr lang="pt-PT"/>
        </a:p>
      </dgm:t>
    </dgm:pt>
    <dgm:pt modelId="{32480840-0AD1-4C05-8B6A-D006357751EA}" type="pres">
      <dgm:prSet presAssocID="{D077C345-764B-4644-B654-11E4BEA88D58}" presName="Accent" presStyleLbl="parChTrans1D1" presStyleIdx="1" presStyleCnt="3"/>
      <dgm:spPr/>
    </dgm:pt>
    <dgm:pt modelId="{B163D1DA-3973-4150-8732-751B0C0EFAC7}" type="pres">
      <dgm:prSet presAssocID="{D077C345-764B-4644-B654-11E4BEA88D58}" presName="Child" presStyleLbl="revTx" presStyleIdx="3" presStyleCnt="6">
        <dgm:presLayoutVars>
          <dgm:chMax val="0"/>
          <dgm:chPref val="0"/>
          <dgm:bulletEnabled val="1"/>
        </dgm:presLayoutVars>
      </dgm:prSet>
      <dgm:spPr/>
      <dgm:t>
        <a:bodyPr/>
        <a:lstStyle/>
        <a:p>
          <a:endParaRPr lang="pt-PT"/>
        </a:p>
      </dgm:t>
    </dgm:pt>
    <dgm:pt modelId="{BB097D4C-318C-4DED-8710-D6ABBFB3819D}" type="pres">
      <dgm:prSet presAssocID="{EC08515E-F8FF-4843-AA99-5116FD17FB72}" presName="sibTrans" presStyleCnt="0"/>
      <dgm:spPr/>
    </dgm:pt>
    <dgm:pt modelId="{49352ECD-F132-4B42-96E9-2351B7BF9D45}" type="pres">
      <dgm:prSet presAssocID="{2830288E-6585-43E7-A93D-784BA845FB55}" presName="composite" presStyleCnt="0"/>
      <dgm:spPr/>
    </dgm:pt>
    <dgm:pt modelId="{37B4723B-2ED7-4575-9DA8-749916CA5247}" type="pres">
      <dgm:prSet presAssocID="{2830288E-6585-43E7-A93D-784BA845FB55}" presName="FirstChild" presStyleLbl="revTx" presStyleIdx="4" presStyleCnt="6">
        <dgm:presLayoutVars>
          <dgm:chMax val="0"/>
          <dgm:chPref val="0"/>
          <dgm:bulletEnabled val="1"/>
        </dgm:presLayoutVars>
      </dgm:prSet>
      <dgm:spPr/>
    </dgm:pt>
    <dgm:pt modelId="{65E681B8-808D-4B9F-9979-5EC9EF88FA30}" type="pres">
      <dgm:prSet presAssocID="{2830288E-6585-43E7-A93D-784BA845FB55}" presName="Parent" presStyleLbl="alignNode1" presStyleIdx="2" presStyleCnt="3">
        <dgm:presLayoutVars>
          <dgm:chMax val="3"/>
          <dgm:chPref val="3"/>
          <dgm:bulletEnabled val="1"/>
        </dgm:presLayoutVars>
      </dgm:prSet>
      <dgm:spPr/>
    </dgm:pt>
    <dgm:pt modelId="{E386E952-F339-4A7C-80EF-5B8EF8F6E062}" type="pres">
      <dgm:prSet presAssocID="{2830288E-6585-43E7-A93D-784BA845FB55}" presName="Accent" presStyleLbl="parChTrans1D1" presStyleIdx="2" presStyleCnt="3"/>
      <dgm:spPr/>
    </dgm:pt>
    <dgm:pt modelId="{9A873A88-F1DE-4708-BDB9-DFA0E752BE75}" type="pres">
      <dgm:prSet presAssocID="{2830288E-6585-43E7-A93D-784BA845FB55}" presName="Child" presStyleLbl="revTx" presStyleIdx="5" presStyleCnt="6">
        <dgm:presLayoutVars>
          <dgm:chMax val="0"/>
          <dgm:chPref val="0"/>
          <dgm:bulletEnabled val="1"/>
        </dgm:presLayoutVars>
      </dgm:prSet>
      <dgm:spPr/>
      <dgm:t>
        <a:bodyPr/>
        <a:lstStyle/>
        <a:p>
          <a:endParaRPr lang="pt-PT"/>
        </a:p>
      </dgm:t>
    </dgm:pt>
  </dgm:ptLst>
  <dgm:cxnLst>
    <dgm:cxn modelId="{5ECF1F50-88CC-473B-9347-D79E106E6B99}" srcId="{AFF4EE18-35B2-459E-ADFB-3D039CC3E033}" destId="{EBE6FF04-FAE3-48D8-A89F-CD17BC19248D}" srcOrd="0" destOrd="0" parTransId="{D91D892C-8F7A-43B6-BEEC-715B67B57453}" sibTransId="{90CE313F-2B3F-4E7E-A897-10D5EA0D7367}"/>
    <dgm:cxn modelId="{3F3E175D-A0D3-44BE-B371-68A3A592087D}" type="presOf" srcId="{07D2F3AB-2D2C-4061-95A6-9495A7D654A0}" destId="{9A873A88-F1DE-4708-BDB9-DFA0E752BE75}" srcOrd="0" destOrd="0" presId="urn:microsoft.com/office/officeart/2011/layout/TabList"/>
    <dgm:cxn modelId="{157B68CE-72D7-48AC-A463-C15A7C50540A}" type="presOf" srcId="{9198AB49-4E2C-4468-9945-114E41E21D21}" destId="{1ABFBD90-41AD-4625-B04C-52C8BCD88D12}" srcOrd="0" destOrd="0" presId="urn:microsoft.com/office/officeart/2011/layout/TabList"/>
    <dgm:cxn modelId="{9E557DA6-85AA-401F-9398-E2D85110F112}" type="presOf" srcId="{AFF4EE18-35B2-459E-ADFB-3D039CC3E033}" destId="{CA63EDDF-99F9-468E-A607-0656054DF156}" srcOrd="0" destOrd="0" presId="urn:microsoft.com/office/officeart/2011/layout/TabList"/>
    <dgm:cxn modelId="{1A556510-0EB6-4C96-9526-6A219FC848BE}" srcId="{2830288E-6585-43E7-A93D-784BA845FB55}" destId="{07D2F3AB-2D2C-4061-95A6-9495A7D654A0}" srcOrd="1" destOrd="0" parTransId="{B0844975-1E8A-4B7D-B9A1-132753BBC1B0}" sibTransId="{DB74727E-5327-4CD9-A6F7-C9959A512804}"/>
    <dgm:cxn modelId="{F6C07BAD-2ADF-43D6-9F4E-15D5A2DC9364}" type="presOf" srcId="{D077C345-764B-4644-B654-11E4BEA88D58}" destId="{68DF8D72-18B5-4AD1-A173-5057FF3E4F23}" srcOrd="0" destOrd="0" presId="urn:microsoft.com/office/officeart/2011/layout/TabList"/>
    <dgm:cxn modelId="{585F0BFE-910C-4F2E-B33D-BA374190B84D}" srcId="{9198AB49-4E2C-4468-9945-114E41E21D21}" destId="{2830288E-6585-43E7-A93D-784BA845FB55}" srcOrd="2" destOrd="0" parTransId="{7BEED15E-4168-4FAD-B09C-147FFA8B8BDC}" sibTransId="{71832072-E956-424F-BA19-7B79B9CF2088}"/>
    <dgm:cxn modelId="{1FFE3E35-AAF6-406F-8F49-D4E332D6FA54}" type="presOf" srcId="{EBE6FF04-FAE3-48D8-A89F-CD17BC19248D}" destId="{C869AA0E-49F6-49F6-9C64-9115ADE8BD4C}" srcOrd="0" destOrd="0" presId="urn:microsoft.com/office/officeart/2011/layout/TabList"/>
    <dgm:cxn modelId="{4FE22FC6-0843-4842-8EB0-D1ECF06FC1A3}" srcId="{AFF4EE18-35B2-459E-ADFB-3D039CC3E033}" destId="{CFD42611-B887-43F5-8D2B-7F1334B1B68E}" srcOrd="1" destOrd="0" parTransId="{B8419A41-2D95-47E8-B06E-61C61CAEAB8E}" sibTransId="{D1724D19-20FA-443C-B167-9D87CAA725DE}"/>
    <dgm:cxn modelId="{DDE91FF7-7F42-44D0-B52E-E69BECD141F4}" srcId="{2830288E-6585-43E7-A93D-784BA845FB55}" destId="{E8BE6212-5FD1-4BE7-B557-F1C8C09F498F}" srcOrd="0" destOrd="0" parTransId="{0374A64D-DAC0-4E16-98E0-47132150D1DA}" sibTransId="{5A415543-47A1-49CE-85A4-296DE24AFD75}"/>
    <dgm:cxn modelId="{31A9667A-0FFC-4537-BCC8-E0E38EDEAA6E}" type="presOf" srcId="{0B95B39E-B2A4-4995-9F27-0A25C040CB3F}" destId="{5A83599C-5DFC-4BFF-990A-7330E009CE09}" srcOrd="0" destOrd="0" presId="urn:microsoft.com/office/officeart/2011/layout/TabList"/>
    <dgm:cxn modelId="{362C4480-8A27-4D1E-BE09-0B8AF770B5EF}" type="presOf" srcId="{E8BE6212-5FD1-4BE7-B557-F1C8C09F498F}" destId="{37B4723B-2ED7-4575-9DA8-749916CA5247}" srcOrd="0" destOrd="0" presId="urn:microsoft.com/office/officeart/2011/layout/TabList"/>
    <dgm:cxn modelId="{A2617546-07A7-422D-8265-5BFA651D9FCF}" srcId="{D077C345-764B-4644-B654-11E4BEA88D58}" destId="{0B95B39E-B2A4-4995-9F27-0A25C040CB3F}" srcOrd="0" destOrd="0" parTransId="{87A67902-5EC3-4BD9-8466-8A511260E4DC}" sibTransId="{17FD96CB-2CE7-4641-A6AA-005FE1D8E191}"/>
    <dgm:cxn modelId="{557AC167-F0A2-4A6E-B968-A94B2F8BCA38}" type="presOf" srcId="{311B1305-F477-4243-B3D1-9E047ED91AFA}" destId="{B163D1DA-3973-4150-8732-751B0C0EFAC7}" srcOrd="0" destOrd="0" presId="urn:microsoft.com/office/officeart/2011/layout/TabList"/>
    <dgm:cxn modelId="{39A3E5BE-6989-4D99-B2F9-7959E0D49E85}" srcId="{9198AB49-4E2C-4468-9945-114E41E21D21}" destId="{AFF4EE18-35B2-459E-ADFB-3D039CC3E033}" srcOrd="0" destOrd="0" parTransId="{BAB7F58D-D5FC-4D7F-A9CF-09861E83EE5E}" sibTransId="{3B1A1080-6FF3-4169-BDCB-9AF52E85C53C}"/>
    <dgm:cxn modelId="{341C5338-0DC2-406A-ADBB-AE15EE20560D}" srcId="{9198AB49-4E2C-4468-9945-114E41E21D21}" destId="{D077C345-764B-4644-B654-11E4BEA88D58}" srcOrd="1" destOrd="0" parTransId="{D943A247-F293-46EF-B822-8C8ABCF940B4}" sibTransId="{EC08515E-F8FF-4843-AA99-5116FD17FB72}"/>
    <dgm:cxn modelId="{41371036-161C-4611-815B-C93FD3D07214}" srcId="{D077C345-764B-4644-B654-11E4BEA88D58}" destId="{311B1305-F477-4243-B3D1-9E047ED91AFA}" srcOrd="1" destOrd="0" parTransId="{0998D854-383F-4BE0-B86C-935E3B2ACE83}" sibTransId="{639EC3DC-3623-4DCC-A05E-B0349571A95E}"/>
    <dgm:cxn modelId="{8993C36D-CDAD-4DC8-A7AC-0C2AC31C9E48}" type="presOf" srcId="{2830288E-6585-43E7-A93D-784BA845FB55}" destId="{65E681B8-808D-4B9F-9979-5EC9EF88FA30}" srcOrd="0" destOrd="0" presId="urn:microsoft.com/office/officeart/2011/layout/TabList"/>
    <dgm:cxn modelId="{6A6CC6D6-A456-442A-8E82-311C90054EE1}" type="presOf" srcId="{CFD42611-B887-43F5-8D2B-7F1334B1B68E}" destId="{4C2441E4-1ADA-4AFB-B2D4-0DF2E3A19A8B}" srcOrd="0" destOrd="0" presId="urn:microsoft.com/office/officeart/2011/layout/TabList"/>
    <dgm:cxn modelId="{3A56723E-DD54-4082-96FF-9BD5A53E65A9}" type="presParOf" srcId="{1ABFBD90-41AD-4625-B04C-52C8BCD88D12}" destId="{40248625-8676-4626-8E17-E503CFEF002D}" srcOrd="0" destOrd="0" presId="urn:microsoft.com/office/officeart/2011/layout/TabList"/>
    <dgm:cxn modelId="{1E7F3FA4-F05A-42F7-BBAC-AF5684522507}" type="presParOf" srcId="{40248625-8676-4626-8E17-E503CFEF002D}" destId="{C869AA0E-49F6-49F6-9C64-9115ADE8BD4C}" srcOrd="0" destOrd="0" presId="urn:microsoft.com/office/officeart/2011/layout/TabList"/>
    <dgm:cxn modelId="{B8EC4672-3ED9-4233-A843-754586F338EB}" type="presParOf" srcId="{40248625-8676-4626-8E17-E503CFEF002D}" destId="{CA63EDDF-99F9-468E-A607-0656054DF156}" srcOrd="1" destOrd="0" presId="urn:microsoft.com/office/officeart/2011/layout/TabList"/>
    <dgm:cxn modelId="{A81D97B6-3789-4DAB-AE81-3313CCB10B99}" type="presParOf" srcId="{40248625-8676-4626-8E17-E503CFEF002D}" destId="{E9F75674-37B1-4510-8A5D-FCCE387E753D}" srcOrd="2" destOrd="0" presId="urn:microsoft.com/office/officeart/2011/layout/TabList"/>
    <dgm:cxn modelId="{F3D5AAD9-5C2B-440C-B304-63206A1D319F}" type="presParOf" srcId="{1ABFBD90-41AD-4625-B04C-52C8BCD88D12}" destId="{4C2441E4-1ADA-4AFB-B2D4-0DF2E3A19A8B}" srcOrd="1" destOrd="0" presId="urn:microsoft.com/office/officeart/2011/layout/TabList"/>
    <dgm:cxn modelId="{C2DA0AB5-D16E-4248-A39C-71448EABD456}" type="presParOf" srcId="{1ABFBD90-41AD-4625-B04C-52C8BCD88D12}" destId="{D3553761-2D42-4338-BED0-1A336F9B7428}" srcOrd="2" destOrd="0" presId="urn:microsoft.com/office/officeart/2011/layout/TabList"/>
    <dgm:cxn modelId="{04B5F346-93EE-45E2-881A-2EC41903E2CE}" type="presParOf" srcId="{1ABFBD90-41AD-4625-B04C-52C8BCD88D12}" destId="{88A5FB33-AF8B-4000-83D4-02A53DBBFDA1}" srcOrd="3" destOrd="0" presId="urn:microsoft.com/office/officeart/2011/layout/TabList"/>
    <dgm:cxn modelId="{E7A20E37-E88D-4371-9CCD-7F9795169CF8}" type="presParOf" srcId="{88A5FB33-AF8B-4000-83D4-02A53DBBFDA1}" destId="{5A83599C-5DFC-4BFF-990A-7330E009CE09}" srcOrd="0" destOrd="0" presId="urn:microsoft.com/office/officeart/2011/layout/TabList"/>
    <dgm:cxn modelId="{497E4AE3-6A48-4824-9764-7FE66D4F83E7}" type="presParOf" srcId="{88A5FB33-AF8B-4000-83D4-02A53DBBFDA1}" destId="{68DF8D72-18B5-4AD1-A173-5057FF3E4F23}" srcOrd="1" destOrd="0" presId="urn:microsoft.com/office/officeart/2011/layout/TabList"/>
    <dgm:cxn modelId="{0560E87A-61B6-4F27-B689-A6514BDBA713}" type="presParOf" srcId="{88A5FB33-AF8B-4000-83D4-02A53DBBFDA1}" destId="{32480840-0AD1-4C05-8B6A-D006357751EA}" srcOrd="2" destOrd="0" presId="urn:microsoft.com/office/officeart/2011/layout/TabList"/>
    <dgm:cxn modelId="{FE172A38-3B9E-4ED9-A3F2-C1B84D6CF71C}" type="presParOf" srcId="{1ABFBD90-41AD-4625-B04C-52C8BCD88D12}" destId="{B163D1DA-3973-4150-8732-751B0C0EFAC7}" srcOrd="4" destOrd="0" presId="urn:microsoft.com/office/officeart/2011/layout/TabList"/>
    <dgm:cxn modelId="{1EA09FD9-7BE4-4487-945E-1A1CE03C0BCE}" type="presParOf" srcId="{1ABFBD90-41AD-4625-B04C-52C8BCD88D12}" destId="{BB097D4C-318C-4DED-8710-D6ABBFB3819D}" srcOrd="5" destOrd="0" presId="urn:microsoft.com/office/officeart/2011/layout/TabList"/>
    <dgm:cxn modelId="{EBAD0867-0B1B-484E-B3DF-98CFAFBE59C8}" type="presParOf" srcId="{1ABFBD90-41AD-4625-B04C-52C8BCD88D12}" destId="{49352ECD-F132-4B42-96E9-2351B7BF9D45}" srcOrd="6" destOrd="0" presId="urn:microsoft.com/office/officeart/2011/layout/TabList"/>
    <dgm:cxn modelId="{1113EF17-2DC3-4D9D-980D-1E227A8AEBFC}" type="presParOf" srcId="{49352ECD-F132-4B42-96E9-2351B7BF9D45}" destId="{37B4723B-2ED7-4575-9DA8-749916CA5247}" srcOrd="0" destOrd="0" presId="urn:microsoft.com/office/officeart/2011/layout/TabList"/>
    <dgm:cxn modelId="{2C5CD15B-EDF4-4CE4-87B8-0D5D1042CA0B}" type="presParOf" srcId="{49352ECD-F132-4B42-96E9-2351B7BF9D45}" destId="{65E681B8-808D-4B9F-9979-5EC9EF88FA30}" srcOrd="1" destOrd="0" presId="urn:microsoft.com/office/officeart/2011/layout/TabList"/>
    <dgm:cxn modelId="{42BAF8EF-6B8F-4CBA-A106-BD1D3A4AB6F3}" type="presParOf" srcId="{49352ECD-F132-4B42-96E9-2351B7BF9D45}" destId="{E386E952-F339-4A7C-80EF-5B8EF8F6E062}" srcOrd="2" destOrd="0" presId="urn:microsoft.com/office/officeart/2011/layout/TabList"/>
    <dgm:cxn modelId="{FA77614F-1861-44F5-925B-847447471C60}" type="presParOf" srcId="{1ABFBD90-41AD-4625-B04C-52C8BCD88D12}" destId="{9A873A88-F1DE-4708-BDB9-DFA0E752BE75}"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pt-PT"/>
        </a:p>
      </dgm:t>
    </dgm:pt>
    <dgm:pt modelId="{2A744E9C-0C8A-4FEE-9BA8-EAA0EDEE0B42}">
      <dgm:prSet phldrT="[Text]"/>
      <dgm:spPr/>
      <dgm:t>
        <a:bodyPr/>
        <a:lstStyle/>
        <a:p>
          <a:r>
            <a:rPr lang="pt-PT" dirty="0" smtClean="0"/>
            <a:t>Consistent</a:t>
          </a:r>
          <a:endParaRPr lang="pt-PT" dirty="0"/>
        </a:p>
      </dgm:t>
    </dgm:pt>
    <dgm:pt modelId="{1ABE9ACE-6F22-4153-9229-376840214CE0}" type="parTrans" cxnId="{D0DBF150-C78B-4AE0-9287-2273337E191B}">
      <dgm:prSet/>
      <dgm:spPr/>
      <dgm:t>
        <a:bodyPr/>
        <a:lstStyle/>
        <a:p>
          <a:endParaRPr lang="pt-PT"/>
        </a:p>
      </dgm:t>
    </dgm:pt>
    <dgm:pt modelId="{C6CA4E08-4F13-483E-9E1F-1C5E35D98B7E}" type="sibTrans" cxnId="{D0DBF150-C78B-4AE0-9287-2273337E191B}">
      <dgm:prSet/>
      <dgm:spPr/>
      <dgm:t>
        <a:bodyPr/>
        <a:lstStyle/>
        <a:p>
          <a:endParaRPr lang="pt-PT"/>
        </a:p>
      </dgm:t>
    </dgm:pt>
    <dgm:pt modelId="{6B3EC2AA-8B34-473B-93A4-BF56B9FCF282}">
      <dgm:prSet phldrT="[Text]"/>
      <dgm:spPr/>
      <dgm:t>
        <a:bodyPr/>
        <a:lstStyle/>
        <a:p>
          <a:r>
            <a:rPr lang="en-US" b="1" i="1" dirty="0" smtClean="0"/>
            <a:t>REQ1: </a:t>
          </a:r>
          <a:r>
            <a:rPr lang="en-US" b="0" i="1" dirty="0" smtClean="0"/>
            <a:t>Dates shall be displayed in the mm/dd/yyyy format. </a:t>
          </a:r>
          <a:r>
            <a:rPr lang="en-US" b="1" i="1" dirty="0" smtClean="0"/>
            <a:t>REQ2-</a:t>
          </a:r>
          <a:r>
            <a:rPr lang="en-US" b="0" i="1" dirty="0" smtClean="0"/>
            <a:t>Dates shall be displayed in the dd/mm/yyyy format.</a:t>
          </a:r>
          <a:endParaRPr lang="pt-PT" dirty="0"/>
        </a:p>
      </dgm:t>
    </dgm:pt>
    <dgm:pt modelId="{8EBA9291-B880-41B4-B5D3-7C6B0E8E8D8F}" type="parTrans" cxnId="{C8FF3522-0114-474A-B2E2-4B289756CDDA}">
      <dgm:prSet/>
      <dgm:spPr/>
      <dgm:t>
        <a:bodyPr/>
        <a:lstStyle/>
        <a:p>
          <a:endParaRPr lang="pt-PT"/>
        </a:p>
      </dgm:t>
    </dgm:pt>
    <dgm:pt modelId="{EBC55474-EF2F-45EA-824A-6200DE0FEDD5}" type="sibTrans" cxnId="{C8FF3522-0114-474A-B2E2-4B289756CDDA}">
      <dgm:prSet/>
      <dgm:spPr/>
      <dgm:t>
        <a:bodyPr/>
        <a:lstStyle/>
        <a:p>
          <a:endParaRPr lang="pt-PT"/>
        </a:p>
      </dgm:t>
    </dgm:pt>
    <dgm:pt modelId="{3597F046-1784-422D-890D-AD78E887D760}">
      <dgm:prSet phldrT="[Text]"/>
      <dgm:spPr/>
      <dgm:t>
        <a:bodyPr/>
        <a:lstStyle/>
        <a:p>
          <a:r>
            <a:rPr lang="pt-PT" dirty="0" smtClean="0"/>
            <a:t>Traceable</a:t>
          </a:r>
          <a:endParaRPr lang="pt-PT" dirty="0"/>
        </a:p>
      </dgm:t>
    </dgm:pt>
    <dgm:pt modelId="{94A0D855-5A80-4533-ABA5-95B6522346AC}" type="parTrans" cxnId="{C52BF4FC-40B3-427B-997F-63F461B044A2}">
      <dgm:prSet/>
      <dgm:spPr/>
      <dgm:t>
        <a:bodyPr/>
        <a:lstStyle/>
        <a:p>
          <a:endParaRPr lang="pt-PT"/>
        </a:p>
      </dgm:t>
    </dgm:pt>
    <dgm:pt modelId="{1BE2AA0B-1F2E-4E76-A5E9-86607575AE55}" type="sibTrans" cxnId="{C52BF4FC-40B3-427B-997F-63F461B044A2}">
      <dgm:prSet/>
      <dgm:spPr/>
      <dgm:t>
        <a:bodyPr/>
        <a:lstStyle/>
        <a:p>
          <a:endParaRPr lang="pt-PT"/>
        </a:p>
      </dgm:t>
    </dgm:pt>
    <dgm:pt modelId="{4A4CA593-166F-4174-ADDF-B39114A580FF}">
      <dgm:prSet phldrT="[Text]"/>
      <dgm:spPr/>
      <dgm:t>
        <a:bodyPr/>
        <a:lstStyle/>
        <a:p>
          <a:r>
            <a:rPr lang="pt-PT" dirty="0" smtClean="0"/>
            <a:t>REQ1: The system must generate a batch end report and a discrepancy report when a batch is aborted.</a:t>
          </a:r>
          <a:endParaRPr lang="pt-PT" dirty="0"/>
        </a:p>
      </dgm:t>
    </dgm:pt>
    <dgm:pt modelId="{195D3950-D5DD-43BF-BCAC-AC8553E8FE52}" type="parTrans" cxnId="{94EE565E-937B-47D8-8822-5DE768C7122C}">
      <dgm:prSet/>
      <dgm:spPr/>
      <dgm:t>
        <a:bodyPr/>
        <a:lstStyle/>
        <a:p>
          <a:endParaRPr lang="pt-PT"/>
        </a:p>
      </dgm:t>
    </dgm:pt>
    <dgm:pt modelId="{96ABA652-2BC4-4DD1-A1C1-F3A67B6716A5}" type="sibTrans" cxnId="{94EE565E-937B-47D8-8822-5DE768C7122C}">
      <dgm:prSet/>
      <dgm:spPr/>
      <dgm:t>
        <a:bodyPr/>
        <a:lstStyle/>
        <a:p>
          <a:endParaRPr lang="pt-PT"/>
        </a:p>
      </dgm:t>
    </dgm:pt>
    <dgm:pt modelId="{5461327B-11E8-445A-BA25-5F0E29D4BAC6}">
      <dgm:prSet phldrT="[Text]"/>
      <dgm:spPr/>
      <dgm:t>
        <a:bodyPr/>
        <a:lstStyle/>
        <a:p>
          <a:r>
            <a:rPr lang="pt-PT" dirty="0" smtClean="0"/>
            <a:t>REQ1.1: The system must generate a batch end report when a batch is aborted.</a:t>
          </a:r>
          <a:endParaRPr lang="pt-PT" dirty="0"/>
        </a:p>
      </dgm:t>
    </dgm:pt>
    <dgm:pt modelId="{07165B55-C775-4A2F-BF15-C14C6B8D023D}" type="parTrans" cxnId="{59DB379A-F190-484B-8846-D620792C08CC}">
      <dgm:prSet/>
      <dgm:spPr/>
      <dgm:t>
        <a:bodyPr/>
        <a:lstStyle/>
        <a:p>
          <a:endParaRPr lang="pt-PT"/>
        </a:p>
      </dgm:t>
    </dgm:pt>
    <dgm:pt modelId="{9CA696A3-3F35-458E-9420-FECDF162C7D6}" type="sibTrans" cxnId="{59DB379A-F190-484B-8846-D620792C08CC}">
      <dgm:prSet/>
      <dgm:spPr/>
      <dgm:t>
        <a:bodyPr/>
        <a:lstStyle/>
        <a:p>
          <a:endParaRPr lang="pt-PT"/>
        </a:p>
      </dgm:t>
    </dgm:pt>
    <dgm:pt modelId="{3F28612C-984F-4628-9645-EA12933A1052}">
      <dgm:prSet phldrT="[Text]"/>
      <dgm:spPr/>
      <dgm:t>
        <a:bodyPr/>
        <a:lstStyle/>
        <a:p>
          <a:r>
            <a:rPr lang="en-US" b="1" i="1" dirty="0" smtClean="0"/>
            <a:t>REQ1: </a:t>
          </a:r>
          <a:r>
            <a:rPr lang="en-US" b="0" i="1" dirty="0" smtClean="0"/>
            <a:t>For users in the U.S., dates shall be displayed in the mm/dd/yyyy format.</a:t>
          </a:r>
          <a:endParaRPr lang="pt-PT" dirty="0"/>
        </a:p>
      </dgm:t>
    </dgm:pt>
    <dgm:pt modelId="{11A35AB0-04B3-494D-A973-50A675579EC9}" type="parTrans" cxnId="{048E94EB-DA44-4580-B978-F5F8B88197F2}">
      <dgm:prSet/>
      <dgm:spPr/>
      <dgm:t>
        <a:bodyPr/>
        <a:lstStyle/>
        <a:p>
          <a:endParaRPr lang="pt-PT"/>
        </a:p>
      </dgm:t>
    </dgm:pt>
    <dgm:pt modelId="{730156A4-C5F9-4D03-92E1-6EB20253D44B}" type="sibTrans" cxnId="{048E94EB-DA44-4580-B978-F5F8B88197F2}">
      <dgm:prSet/>
      <dgm:spPr/>
      <dgm:t>
        <a:bodyPr/>
        <a:lstStyle/>
        <a:p>
          <a:endParaRPr lang="pt-PT"/>
        </a:p>
      </dgm:t>
    </dgm:pt>
    <dgm:pt modelId="{3A84FD6A-518A-4919-9E05-CB876FE9666E}">
      <dgm:prSet phldrT="[Text]"/>
      <dgm:spPr/>
      <dgm:t>
        <a:bodyPr/>
        <a:lstStyle/>
        <a:p>
          <a:r>
            <a:rPr lang="en-US" b="1" i="1" dirty="0" smtClean="0"/>
            <a:t>REQ2: </a:t>
          </a:r>
          <a:r>
            <a:rPr lang="en-US" b="0" i="1" dirty="0" smtClean="0"/>
            <a:t>For users in France, dates shall be displayed in the dd/mm/yyyy format.</a:t>
          </a:r>
          <a:endParaRPr lang="pt-PT" dirty="0"/>
        </a:p>
      </dgm:t>
    </dgm:pt>
    <dgm:pt modelId="{40AAAACB-9FB5-4884-BB48-C8BD232E849B}" type="parTrans" cxnId="{B4A41EE9-D0D9-4CC4-99AE-1385B5C9F9D8}">
      <dgm:prSet/>
      <dgm:spPr/>
      <dgm:t>
        <a:bodyPr/>
        <a:lstStyle/>
        <a:p>
          <a:endParaRPr lang="pt-PT"/>
        </a:p>
      </dgm:t>
    </dgm:pt>
    <dgm:pt modelId="{EB1D7F8E-D72C-4032-BC58-FB7BCD233768}" type="sibTrans" cxnId="{B4A41EE9-D0D9-4CC4-99AE-1385B5C9F9D8}">
      <dgm:prSet/>
      <dgm:spPr/>
      <dgm:t>
        <a:bodyPr/>
        <a:lstStyle/>
        <a:p>
          <a:endParaRPr lang="pt-PT"/>
        </a:p>
      </dgm:t>
    </dgm:pt>
    <dgm:pt modelId="{09789BB0-E190-4875-8C1E-786CC9869385}">
      <dgm:prSet phldrT="[Text]"/>
      <dgm:spPr/>
      <dgm:t>
        <a:bodyPr/>
        <a:lstStyle/>
        <a:p>
          <a:r>
            <a:rPr lang="en-US" b="0" i="0" dirty="0" smtClean="0"/>
            <a:t>This can eventually lead to the following requirement: 				“</a:t>
          </a:r>
          <a:r>
            <a:rPr lang="en-US" b="1" i="1" dirty="0" smtClean="0"/>
            <a:t>REQ3</a:t>
          </a:r>
          <a:r>
            <a:rPr lang="en-US" b="0" i="1" dirty="0" smtClean="0"/>
            <a:t>: Dates shall be displayed based on the format defined in the user’s web browser.”</a:t>
          </a:r>
          <a:endParaRPr lang="pt-PT" dirty="0"/>
        </a:p>
      </dgm:t>
    </dgm:pt>
    <dgm:pt modelId="{6CA872BC-8980-401B-BAB3-3C34E5FC125D}" type="parTrans" cxnId="{31BA4B0A-FFE6-4A8F-BA2E-043F26C3A994}">
      <dgm:prSet/>
      <dgm:spPr/>
      <dgm:t>
        <a:bodyPr/>
        <a:lstStyle/>
        <a:p>
          <a:endParaRPr lang="pt-PT"/>
        </a:p>
      </dgm:t>
    </dgm:pt>
    <dgm:pt modelId="{16A07132-9B06-4A2B-A7EB-1516630EC462}" type="sibTrans" cxnId="{31BA4B0A-FFE6-4A8F-BA2E-043F26C3A994}">
      <dgm:prSet/>
      <dgm:spPr/>
      <dgm:t>
        <a:bodyPr/>
        <a:lstStyle/>
        <a:p>
          <a:endParaRPr lang="pt-PT"/>
        </a:p>
      </dgm:t>
    </dgm:pt>
    <dgm:pt modelId="{D044DBAE-A79D-48A2-AC5E-2FC0FFF2338E}">
      <dgm:prSet phldrT="[Text]"/>
      <dgm:spPr/>
      <dgm:t>
        <a:bodyPr/>
        <a:lstStyle/>
        <a:p>
          <a:r>
            <a:rPr lang="pt-PT" dirty="0" smtClean="0"/>
            <a:t>REQ1.2: The system must generate a discrepancy report when a batch is completed or aborted.</a:t>
          </a:r>
          <a:endParaRPr lang="pt-PT" dirty="0"/>
        </a:p>
      </dgm:t>
    </dgm:pt>
    <dgm:pt modelId="{4E002345-8085-421A-BF3D-86171B93D969}" type="parTrans" cxnId="{9B0DBB93-48F3-4A08-A43D-5242F432086B}">
      <dgm:prSet/>
      <dgm:spPr/>
      <dgm:t>
        <a:bodyPr/>
        <a:lstStyle/>
        <a:p>
          <a:endParaRPr lang="pt-PT"/>
        </a:p>
      </dgm:t>
    </dgm:pt>
    <dgm:pt modelId="{1869527F-D16C-42F7-83CC-70218AE18647}" type="sibTrans" cxnId="{9B0DBB93-48F3-4A08-A43D-5242F432086B}">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pt>
    <dgm:pt modelId="{18AE8EED-27B1-49DB-85AC-7569DF468170}" type="pres">
      <dgm:prSet presAssocID="{2A744E9C-0C8A-4FEE-9BA8-EAA0EDEE0B42}" presName="composite" presStyleCnt="0"/>
      <dgm:spPr/>
    </dgm:pt>
    <dgm:pt modelId="{DCC5B572-1D73-4517-AA19-82EC1F4A94D1}" type="pres">
      <dgm:prSet presAssocID="{2A744E9C-0C8A-4FEE-9BA8-EAA0EDEE0B42}" presName="FirstChild" presStyleLbl="revTx" presStyleIdx="0" presStyleCnt="4">
        <dgm:presLayoutVars>
          <dgm:chMax val="0"/>
          <dgm:chPref val="0"/>
          <dgm:bulletEnabled val="1"/>
        </dgm:presLayoutVars>
      </dgm:prSet>
      <dgm:spPr/>
      <dgm:t>
        <a:bodyPr/>
        <a:lstStyle/>
        <a:p>
          <a:endParaRPr lang="pt-PT"/>
        </a:p>
      </dgm:t>
    </dgm:pt>
    <dgm:pt modelId="{35F4C516-2221-4728-B295-282CA391E423}" type="pres">
      <dgm:prSet presAssocID="{2A744E9C-0C8A-4FEE-9BA8-EAA0EDEE0B42}" presName="Parent" presStyleLbl="alignNode1" presStyleIdx="0" presStyleCnt="2">
        <dgm:presLayoutVars>
          <dgm:chMax val="3"/>
          <dgm:chPref val="3"/>
          <dgm:bulletEnabled val="1"/>
        </dgm:presLayoutVars>
      </dgm:prSet>
      <dgm:spPr/>
      <dgm:t>
        <a:bodyPr/>
        <a:lstStyle/>
        <a:p>
          <a:endParaRPr lang="pt-PT"/>
        </a:p>
      </dgm:t>
    </dgm:pt>
    <dgm:pt modelId="{79E5D473-877F-41FD-92A2-961670612387}" type="pres">
      <dgm:prSet presAssocID="{2A744E9C-0C8A-4FEE-9BA8-EAA0EDEE0B42}" presName="Accent" presStyleLbl="parChTrans1D1" presStyleIdx="0" presStyleCnt="2"/>
      <dgm:spPr/>
    </dgm:pt>
    <dgm:pt modelId="{6CBE7B1E-7866-4936-9830-48147766B6AE}" type="pres">
      <dgm:prSet presAssocID="{2A744E9C-0C8A-4FEE-9BA8-EAA0EDEE0B42}" presName="Child" presStyleLbl="revTx" presStyleIdx="1" presStyleCnt="4">
        <dgm:presLayoutVars>
          <dgm:chMax val="0"/>
          <dgm:chPref val="0"/>
          <dgm:bulletEnabled val="1"/>
        </dgm:presLayoutVars>
      </dgm:prSet>
      <dgm:spPr/>
      <dgm:t>
        <a:bodyPr/>
        <a:lstStyle/>
        <a:p>
          <a:endParaRPr lang="pt-PT"/>
        </a:p>
      </dgm:t>
    </dgm:pt>
    <dgm:pt modelId="{38A3C3ED-BD62-4EFA-BB8A-2247DCE4DA79}" type="pres">
      <dgm:prSet presAssocID="{C6CA4E08-4F13-483E-9E1F-1C5E35D98B7E}" presName="sibTrans" presStyleCnt="0"/>
      <dgm:spPr/>
    </dgm:pt>
    <dgm:pt modelId="{FC901969-2F2D-4328-B2CF-EF44720D2091}" type="pres">
      <dgm:prSet presAssocID="{3597F046-1784-422D-890D-AD78E887D760}" presName="composite" presStyleCnt="0"/>
      <dgm:spPr/>
    </dgm:pt>
    <dgm:pt modelId="{70B11D34-EDFC-4C33-88DD-08DB7AFF718F}" type="pres">
      <dgm:prSet presAssocID="{3597F046-1784-422D-890D-AD78E887D760}" presName="FirstChild" presStyleLbl="revTx" presStyleIdx="2" presStyleCnt="4">
        <dgm:presLayoutVars>
          <dgm:chMax val="0"/>
          <dgm:chPref val="0"/>
          <dgm:bulletEnabled val="1"/>
        </dgm:presLayoutVars>
      </dgm:prSet>
      <dgm:spPr/>
      <dgm:t>
        <a:bodyPr/>
        <a:lstStyle/>
        <a:p>
          <a:endParaRPr lang="pt-PT"/>
        </a:p>
      </dgm:t>
    </dgm:pt>
    <dgm:pt modelId="{91665C06-6F95-4745-93BA-8AB271FABE3D}" type="pres">
      <dgm:prSet presAssocID="{3597F046-1784-422D-890D-AD78E887D760}" presName="Parent" presStyleLbl="alignNode1" presStyleIdx="1" presStyleCnt="2">
        <dgm:presLayoutVars>
          <dgm:chMax val="3"/>
          <dgm:chPref val="3"/>
          <dgm:bulletEnabled val="1"/>
        </dgm:presLayoutVars>
      </dgm:prSet>
      <dgm:spPr/>
      <dgm:t>
        <a:bodyPr/>
        <a:lstStyle/>
        <a:p>
          <a:endParaRPr lang="pt-PT"/>
        </a:p>
      </dgm:t>
    </dgm:pt>
    <dgm:pt modelId="{DDFD30A2-66F1-4D04-BCB0-FAA9298C3EEE}" type="pres">
      <dgm:prSet presAssocID="{3597F046-1784-422D-890D-AD78E887D760}" presName="Accent" presStyleLbl="parChTrans1D1" presStyleIdx="1" presStyleCnt="2"/>
      <dgm:spPr/>
    </dgm:pt>
    <dgm:pt modelId="{98084E23-7FC5-434F-8040-A9F9F8931B5B}" type="pres">
      <dgm:prSet presAssocID="{3597F046-1784-422D-890D-AD78E887D760}" presName="Child" presStyleLbl="revTx" presStyleIdx="3" presStyleCnt="4">
        <dgm:presLayoutVars>
          <dgm:chMax val="0"/>
          <dgm:chPref val="0"/>
          <dgm:bulletEnabled val="1"/>
        </dgm:presLayoutVars>
      </dgm:prSet>
      <dgm:spPr/>
      <dgm:t>
        <a:bodyPr/>
        <a:lstStyle/>
        <a:p>
          <a:endParaRPr lang="pt-PT"/>
        </a:p>
      </dgm:t>
    </dgm:pt>
  </dgm:ptLst>
  <dgm:cxnLst>
    <dgm:cxn modelId="{59DB379A-F190-484B-8846-D620792C08CC}" srcId="{3597F046-1784-422D-890D-AD78E887D760}" destId="{5461327B-11E8-445A-BA25-5F0E29D4BAC6}" srcOrd="1" destOrd="0" parTransId="{07165B55-C775-4A2F-BF15-C14C6B8D023D}" sibTransId="{9CA696A3-3F35-458E-9420-FECDF162C7D6}"/>
    <dgm:cxn modelId="{D0DBF150-C78B-4AE0-9287-2273337E191B}" srcId="{9198AB49-4E2C-4468-9945-114E41E21D21}" destId="{2A744E9C-0C8A-4FEE-9BA8-EAA0EDEE0B42}" srcOrd="0" destOrd="0" parTransId="{1ABE9ACE-6F22-4153-9229-376840214CE0}" sibTransId="{C6CA4E08-4F13-483E-9E1F-1C5E35D98B7E}"/>
    <dgm:cxn modelId="{5AF0D6B5-2659-4CF5-A8F2-5EF8E78BDBE0}" type="presOf" srcId="{2A744E9C-0C8A-4FEE-9BA8-EAA0EDEE0B42}" destId="{35F4C516-2221-4728-B295-282CA391E423}" srcOrd="0" destOrd="0" presId="urn:microsoft.com/office/officeart/2011/layout/TabList"/>
    <dgm:cxn modelId="{02673E19-3461-44AF-96DF-C5FD99E7E12B}" type="presOf" srcId="{3F28612C-984F-4628-9645-EA12933A1052}" destId="{6CBE7B1E-7866-4936-9830-48147766B6AE}" srcOrd="0" destOrd="0" presId="urn:microsoft.com/office/officeart/2011/layout/TabList"/>
    <dgm:cxn modelId="{6DB66647-65A8-43DA-945E-4FB544DF3913}" type="presOf" srcId="{3A84FD6A-518A-4919-9E05-CB876FE9666E}" destId="{6CBE7B1E-7866-4936-9830-48147766B6AE}" srcOrd="0" destOrd="1" presId="urn:microsoft.com/office/officeart/2011/layout/TabList"/>
    <dgm:cxn modelId="{B4A41EE9-D0D9-4CC4-99AE-1385B5C9F9D8}" srcId="{2A744E9C-0C8A-4FEE-9BA8-EAA0EDEE0B42}" destId="{3A84FD6A-518A-4919-9E05-CB876FE9666E}" srcOrd="2" destOrd="0" parTransId="{40AAAACB-9FB5-4884-BB48-C8BD232E849B}" sibTransId="{EB1D7F8E-D72C-4032-BC58-FB7BCD233768}"/>
    <dgm:cxn modelId="{94EE565E-937B-47D8-8822-5DE768C7122C}" srcId="{3597F046-1784-422D-890D-AD78E887D760}" destId="{4A4CA593-166F-4174-ADDF-B39114A580FF}" srcOrd="0" destOrd="0" parTransId="{195D3950-D5DD-43BF-BCAC-AC8553E8FE52}" sibTransId="{96ABA652-2BC4-4DD1-A1C1-F3A67B6716A5}"/>
    <dgm:cxn modelId="{78840781-BBD7-454A-B5F6-AF611F3701A9}" type="presOf" srcId="{4A4CA593-166F-4174-ADDF-B39114A580FF}" destId="{70B11D34-EDFC-4C33-88DD-08DB7AFF718F}" srcOrd="0" destOrd="0" presId="urn:microsoft.com/office/officeart/2011/layout/TabList"/>
    <dgm:cxn modelId="{81023FEA-1850-4B0C-B7EA-971AE56B4173}" type="presOf" srcId="{D044DBAE-A79D-48A2-AC5E-2FC0FFF2338E}" destId="{98084E23-7FC5-434F-8040-A9F9F8931B5B}" srcOrd="0" destOrd="1" presId="urn:microsoft.com/office/officeart/2011/layout/TabList"/>
    <dgm:cxn modelId="{F513B29C-9223-4775-9BB9-5787DF32D4C0}" type="presOf" srcId="{3597F046-1784-422D-890D-AD78E887D760}" destId="{91665C06-6F95-4745-93BA-8AB271FABE3D}" srcOrd="0" destOrd="0" presId="urn:microsoft.com/office/officeart/2011/layout/TabList"/>
    <dgm:cxn modelId="{DB306524-74EE-45D6-9B97-2DED9F068DE1}" type="presOf" srcId="{9198AB49-4E2C-4468-9945-114E41E21D21}" destId="{1ABFBD90-41AD-4625-B04C-52C8BCD88D12}" srcOrd="0" destOrd="0" presId="urn:microsoft.com/office/officeart/2011/layout/TabList"/>
    <dgm:cxn modelId="{F21AFCA1-122A-43CB-9D88-FB2861E26179}" type="presOf" srcId="{5461327B-11E8-445A-BA25-5F0E29D4BAC6}" destId="{98084E23-7FC5-434F-8040-A9F9F8931B5B}" srcOrd="0" destOrd="0" presId="urn:microsoft.com/office/officeart/2011/layout/TabList"/>
    <dgm:cxn modelId="{488A7935-8489-4ACE-9A06-A2ADC28C0F61}" type="presOf" srcId="{09789BB0-E190-4875-8C1E-786CC9869385}" destId="{6CBE7B1E-7866-4936-9830-48147766B6AE}" srcOrd="0" destOrd="2" presId="urn:microsoft.com/office/officeart/2011/layout/TabList"/>
    <dgm:cxn modelId="{31BA4B0A-FFE6-4A8F-BA2E-043F26C3A994}" srcId="{2A744E9C-0C8A-4FEE-9BA8-EAA0EDEE0B42}" destId="{09789BB0-E190-4875-8C1E-786CC9869385}" srcOrd="3" destOrd="0" parTransId="{6CA872BC-8980-401B-BAB3-3C34E5FC125D}" sibTransId="{16A07132-9B06-4A2B-A7EB-1516630EC462}"/>
    <dgm:cxn modelId="{C8FF3522-0114-474A-B2E2-4B289756CDDA}" srcId="{2A744E9C-0C8A-4FEE-9BA8-EAA0EDEE0B42}" destId="{6B3EC2AA-8B34-473B-93A4-BF56B9FCF282}" srcOrd="0" destOrd="0" parTransId="{8EBA9291-B880-41B4-B5D3-7C6B0E8E8D8F}" sibTransId="{EBC55474-EF2F-45EA-824A-6200DE0FEDD5}"/>
    <dgm:cxn modelId="{C52BF4FC-40B3-427B-997F-63F461B044A2}" srcId="{9198AB49-4E2C-4468-9945-114E41E21D21}" destId="{3597F046-1784-422D-890D-AD78E887D760}" srcOrd="1" destOrd="0" parTransId="{94A0D855-5A80-4533-ABA5-95B6522346AC}" sibTransId="{1BE2AA0B-1F2E-4E76-A5E9-86607575AE55}"/>
    <dgm:cxn modelId="{8706DD68-1C1F-48D4-B993-468FBD0A0E92}" type="presOf" srcId="{6B3EC2AA-8B34-473B-93A4-BF56B9FCF282}" destId="{DCC5B572-1D73-4517-AA19-82EC1F4A94D1}" srcOrd="0" destOrd="0" presId="urn:microsoft.com/office/officeart/2011/layout/TabList"/>
    <dgm:cxn modelId="{9B0DBB93-48F3-4A08-A43D-5242F432086B}" srcId="{3597F046-1784-422D-890D-AD78E887D760}" destId="{D044DBAE-A79D-48A2-AC5E-2FC0FFF2338E}" srcOrd="2" destOrd="0" parTransId="{4E002345-8085-421A-BF3D-86171B93D969}" sibTransId="{1869527F-D16C-42F7-83CC-70218AE18647}"/>
    <dgm:cxn modelId="{048E94EB-DA44-4580-B978-F5F8B88197F2}" srcId="{2A744E9C-0C8A-4FEE-9BA8-EAA0EDEE0B42}" destId="{3F28612C-984F-4628-9645-EA12933A1052}" srcOrd="1" destOrd="0" parTransId="{11A35AB0-04B3-494D-A973-50A675579EC9}" sibTransId="{730156A4-C5F9-4D03-92E1-6EB20253D44B}"/>
    <dgm:cxn modelId="{0C789FCE-8420-46AD-8C63-1636D72E441B}" type="presParOf" srcId="{1ABFBD90-41AD-4625-B04C-52C8BCD88D12}" destId="{18AE8EED-27B1-49DB-85AC-7569DF468170}" srcOrd="0" destOrd="0" presId="urn:microsoft.com/office/officeart/2011/layout/TabList"/>
    <dgm:cxn modelId="{92420BEF-353A-40BB-9949-F33D0FB00F78}" type="presParOf" srcId="{18AE8EED-27B1-49DB-85AC-7569DF468170}" destId="{DCC5B572-1D73-4517-AA19-82EC1F4A94D1}" srcOrd="0" destOrd="0" presId="urn:microsoft.com/office/officeart/2011/layout/TabList"/>
    <dgm:cxn modelId="{BFE211E0-2B63-47E1-8EC1-6CF59AC62856}" type="presParOf" srcId="{18AE8EED-27B1-49DB-85AC-7569DF468170}" destId="{35F4C516-2221-4728-B295-282CA391E423}" srcOrd="1" destOrd="0" presId="urn:microsoft.com/office/officeart/2011/layout/TabList"/>
    <dgm:cxn modelId="{FBDB7830-6CA6-4AA7-BCAE-30A4AB9CE5F9}" type="presParOf" srcId="{18AE8EED-27B1-49DB-85AC-7569DF468170}" destId="{79E5D473-877F-41FD-92A2-961670612387}" srcOrd="2" destOrd="0" presId="urn:microsoft.com/office/officeart/2011/layout/TabList"/>
    <dgm:cxn modelId="{A2F37B11-29BC-4D0A-8F35-B2C3545A1105}" type="presParOf" srcId="{1ABFBD90-41AD-4625-B04C-52C8BCD88D12}" destId="{6CBE7B1E-7866-4936-9830-48147766B6AE}" srcOrd="1" destOrd="0" presId="urn:microsoft.com/office/officeart/2011/layout/TabList"/>
    <dgm:cxn modelId="{63520D5C-55C5-41EB-B386-60ABE8286592}" type="presParOf" srcId="{1ABFBD90-41AD-4625-B04C-52C8BCD88D12}" destId="{38A3C3ED-BD62-4EFA-BB8A-2247DCE4DA79}" srcOrd="2" destOrd="0" presId="urn:microsoft.com/office/officeart/2011/layout/TabList"/>
    <dgm:cxn modelId="{6E78E25C-23EC-4B8C-86F8-09616811B33D}" type="presParOf" srcId="{1ABFBD90-41AD-4625-B04C-52C8BCD88D12}" destId="{FC901969-2F2D-4328-B2CF-EF44720D2091}" srcOrd="3" destOrd="0" presId="urn:microsoft.com/office/officeart/2011/layout/TabList"/>
    <dgm:cxn modelId="{59C6E1D8-9EA6-4317-A61A-34D23925ECAD}" type="presParOf" srcId="{FC901969-2F2D-4328-B2CF-EF44720D2091}" destId="{70B11D34-EDFC-4C33-88DD-08DB7AFF718F}" srcOrd="0" destOrd="0" presId="urn:microsoft.com/office/officeart/2011/layout/TabList"/>
    <dgm:cxn modelId="{ACA555FD-8353-417D-9622-237F1B0DB944}" type="presParOf" srcId="{FC901969-2F2D-4328-B2CF-EF44720D2091}" destId="{91665C06-6F95-4745-93BA-8AB271FABE3D}" srcOrd="1" destOrd="0" presId="urn:microsoft.com/office/officeart/2011/layout/TabList"/>
    <dgm:cxn modelId="{48DFE9BE-91DB-45E2-BCA9-5B3461F703D2}" type="presParOf" srcId="{FC901969-2F2D-4328-B2CF-EF44720D2091}" destId="{DDFD30A2-66F1-4D04-BCB0-FAA9298C3EEE}" srcOrd="2" destOrd="0" presId="urn:microsoft.com/office/officeart/2011/layout/TabList"/>
    <dgm:cxn modelId="{FE689FF2-2046-4F87-9557-BE660B93B329}" type="presParOf" srcId="{1ABFBD90-41AD-4625-B04C-52C8BCD88D12}" destId="{98084E23-7FC5-434F-8040-A9F9F8931B5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pt-PT"/>
        </a:p>
      </dgm:t>
    </dgm:pt>
    <dgm:pt modelId="{D7ED8813-29B6-41E1-8D83-2D7713BC01B5}">
      <dgm:prSet phldrT="[Text]"/>
      <dgm:spPr/>
      <dgm:t>
        <a:bodyPr/>
        <a:lstStyle/>
        <a:p>
          <a:r>
            <a:rPr lang="pt-PT" dirty="0" smtClean="0"/>
            <a:t>Implementation free</a:t>
          </a:r>
          <a:endParaRPr lang="pt-PT" dirty="0"/>
        </a:p>
      </dgm:t>
    </dgm:pt>
    <dgm:pt modelId="{B01483B6-3B1E-4F37-B363-21294A0D8890}" type="parTrans" cxnId="{DFFDB8D5-1264-4AF0-88FC-38D8F0494416}">
      <dgm:prSet/>
      <dgm:spPr/>
      <dgm:t>
        <a:bodyPr/>
        <a:lstStyle/>
        <a:p>
          <a:endParaRPr lang="pt-PT"/>
        </a:p>
      </dgm:t>
    </dgm:pt>
    <dgm:pt modelId="{ADFDB43D-9604-432F-8C65-48AC7713A237}" type="sibTrans" cxnId="{DFFDB8D5-1264-4AF0-88FC-38D8F0494416}">
      <dgm:prSet/>
      <dgm:spPr/>
      <dgm:t>
        <a:bodyPr/>
        <a:lstStyle/>
        <a:p>
          <a:endParaRPr lang="pt-PT"/>
        </a:p>
      </dgm:t>
    </dgm:pt>
    <dgm:pt modelId="{76F1151E-7FB6-4E47-875B-4D22AB2EF0D5}">
      <dgm:prSet phldrT="[Text]"/>
      <dgm:spPr/>
      <dgm:t>
        <a:bodyPr/>
        <a:lstStyle/>
        <a:p>
          <a:r>
            <a:rPr lang="pt-PT" dirty="0" smtClean="0"/>
            <a:t>After 3 unsuccesful attempts to log on, a JavaScript routine must run and lock the user out of the system.</a:t>
          </a:r>
          <a:endParaRPr lang="pt-PT" dirty="0"/>
        </a:p>
      </dgm:t>
    </dgm:pt>
    <dgm:pt modelId="{336FA73F-1C6B-4E80-B4BD-D81EB7B68B4A}" type="parTrans" cxnId="{5380F7E7-0212-4DD6-841D-EC664B257BFB}">
      <dgm:prSet/>
      <dgm:spPr/>
      <dgm:t>
        <a:bodyPr/>
        <a:lstStyle/>
        <a:p>
          <a:endParaRPr lang="pt-PT"/>
        </a:p>
      </dgm:t>
    </dgm:pt>
    <dgm:pt modelId="{4C9520EF-A063-415A-85FF-6B7110634A70}" type="sibTrans" cxnId="{5380F7E7-0212-4DD6-841D-EC664B257BFB}">
      <dgm:prSet/>
      <dgm:spPr/>
      <dgm:t>
        <a:bodyPr/>
        <a:lstStyle/>
        <a:p>
          <a:endParaRPr lang="pt-PT"/>
        </a:p>
      </dgm:t>
    </dgm:pt>
    <dgm:pt modelId="{78E1A12C-DFE0-4B4E-89D8-8412B9E7AE65}">
      <dgm:prSet phldrT="[Text]"/>
      <dgm:spPr/>
      <dgm:t>
        <a:bodyPr/>
        <a:lstStyle/>
        <a:p>
          <a:r>
            <a:rPr lang="pt-PT" dirty="0" smtClean="0"/>
            <a:t>After 3 unsuccesful attempts to log on, the user must be locked out of the system.</a:t>
          </a:r>
          <a:endParaRPr lang="pt-PT" dirty="0"/>
        </a:p>
      </dgm:t>
    </dgm:pt>
    <dgm:pt modelId="{36B206D7-DB16-4072-90C1-15F77916F949}" type="parTrans" cxnId="{066F45FF-73F5-4FC6-B134-16B9720DCD18}">
      <dgm:prSet/>
      <dgm:spPr/>
      <dgm:t>
        <a:bodyPr/>
        <a:lstStyle/>
        <a:p>
          <a:endParaRPr lang="pt-PT"/>
        </a:p>
      </dgm:t>
    </dgm:pt>
    <dgm:pt modelId="{1589D7C3-A84A-4B64-BD82-593397637DC8}" type="sibTrans" cxnId="{066F45FF-73F5-4FC6-B134-16B9720DCD18}">
      <dgm:prSet/>
      <dgm:spPr/>
      <dgm:t>
        <a:bodyPr/>
        <a:lstStyle/>
        <a:p>
          <a:endParaRPr lang="pt-PT"/>
        </a:p>
      </dgm:t>
    </dgm:pt>
    <dgm:pt modelId="{57D6C5F8-889A-4C27-8B20-120ACA4AC63C}">
      <dgm:prSet phldrT="[Text]"/>
      <dgm:spPr/>
      <dgm:t>
        <a:bodyPr/>
        <a:lstStyle/>
        <a:p>
          <a:r>
            <a:rPr lang="pt-PT" dirty="0" smtClean="0"/>
            <a:t>Unambiguous</a:t>
          </a:r>
          <a:endParaRPr lang="pt-PT" dirty="0"/>
        </a:p>
      </dgm:t>
    </dgm:pt>
    <dgm:pt modelId="{0AEE5F40-FE9B-4977-8CC8-6CE8E17F1BF3}" type="parTrans" cxnId="{1DA6527F-9E82-4967-9837-71D4D0362400}">
      <dgm:prSet/>
      <dgm:spPr/>
      <dgm:t>
        <a:bodyPr/>
        <a:lstStyle/>
        <a:p>
          <a:endParaRPr lang="pt-PT"/>
        </a:p>
      </dgm:t>
    </dgm:pt>
    <dgm:pt modelId="{EF7E85B8-3A50-4B41-B608-85D12CD8B8DD}" type="sibTrans" cxnId="{1DA6527F-9E82-4967-9837-71D4D0362400}">
      <dgm:prSet/>
      <dgm:spPr/>
      <dgm:t>
        <a:bodyPr/>
        <a:lstStyle/>
        <a:p>
          <a:endParaRPr lang="pt-PT"/>
        </a:p>
      </dgm:t>
    </dgm:pt>
    <dgm:pt modelId="{C2C0974F-8A06-450B-9E56-CF1D5FED8D88}">
      <dgm:prSet phldrT="[Text]"/>
      <dgm:spPr/>
      <dgm:t>
        <a:bodyPr/>
        <a:lstStyle/>
        <a:p>
          <a:r>
            <a:rPr lang="en-US" b="0" i="1" dirty="0" smtClean="0"/>
            <a:t>The system shall not accept passwords longer than 15 characters. If the user enters more than 15 characters while choosing the password, an error message shall ask the user to correct it.</a:t>
          </a:r>
          <a:endParaRPr lang="pt-PT" dirty="0"/>
        </a:p>
      </dgm:t>
    </dgm:pt>
    <dgm:pt modelId="{5FD97E86-14AA-4913-81D6-D799A592DCBC}" type="parTrans" cxnId="{CE6F3C8B-C084-4E0D-8FB1-C3520F2052CC}">
      <dgm:prSet/>
      <dgm:spPr/>
      <dgm:t>
        <a:bodyPr/>
        <a:lstStyle/>
        <a:p>
          <a:endParaRPr lang="pt-PT"/>
        </a:p>
      </dgm:t>
    </dgm:pt>
    <dgm:pt modelId="{7548D1E6-2F32-4742-8383-F914BB167105}" type="sibTrans" cxnId="{CE6F3C8B-C084-4E0D-8FB1-C3520F2052CC}">
      <dgm:prSet/>
      <dgm:spPr/>
      <dgm:t>
        <a:bodyPr/>
        <a:lstStyle/>
        <a:p>
          <a:endParaRPr lang="pt-PT"/>
        </a:p>
      </dgm:t>
    </dgm:pt>
    <dgm:pt modelId="{37E396A4-54B6-4DFF-9E11-D73BC0248DB7}">
      <dgm:prSet phldrT="[Text]"/>
      <dgm:spPr/>
      <dgm:t>
        <a:bodyPr/>
        <a:lstStyle/>
        <a:p>
          <a:r>
            <a:rPr lang="en-US" b="0" i="1" dirty="0" smtClean="0"/>
            <a:t>The system shall not accept passwords longer than 15 characters.</a:t>
          </a:r>
          <a:endParaRPr lang="pt-PT" dirty="0"/>
        </a:p>
      </dgm:t>
    </dgm:pt>
    <dgm:pt modelId="{03A423EB-9D66-454F-8641-6798ACF2E430}" type="parTrans" cxnId="{537CB48A-9B25-43FD-8BB4-30164162CB8B}">
      <dgm:prSet/>
      <dgm:spPr/>
      <dgm:t>
        <a:bodyPr/>
        <a:lstStyle/>
        <a:p>
          <a:endParaRPr lang="pt-PT"/>
        </a:p>
      </dgm:t>
    </dgm:pt>
    <dgm:pt modelId="{383DB7B2-C43E-4769-8F78-BF6F53942010}" type="sibTrans" cxnId="{537CB48A-9B25-43FD-8BB4-30164162CB8B}">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pt>
    <dgm:pt modelId="{E3CBDE29-5C8B-4E5A-8810-8AEFDDE1D091}" type="pres">
      <dgm:prSet presAssocID="{D7ED8813-29B6-41E1-8D83-2D7713BC01B5}" presName="composite" presStyleCnt="0"/>
      <dgm:spPr/>
    </dgm:pt>
    <dgm:pt modelId="{02FA6940-DAA9-47B9-8F4D-947F1A7774EB}" type="pres">
      <dgm:prSet presAssocID="{D7ED8813-29B6-41E1-8D83-2D7713BC01B5}" presName="FirstChild" presStyleLbl="revTx" presStyleIdx="0" presStyleCnt="4">
        <dgm:presLayoutVars>
          <dgm:chMax val="0"/>
          <dgm:chPref val="0"/>
          <dgm:bulletEnabled val="1"/>
        </dgm:presLayoutVars>
      </dgm:prSet>
      <dgm:spPr/>
      <dgm:t>
        <a:bodyPr/>
        <a:lstStyle/>
        <a:p>
          <a:endParaRPr lang="pt-PT"/>
        </a:p>
      </dgm:t>
    </dgm:pt>
    <dgm:pt modelId="{A056CD6A-1E77-4043-9936-AB081FB73556}" type="pres">
      <dgm:prSet presAssocID="{D7ED8813-29B6-41E1-8D83-2D7713BC01B5}" presName="Parent" presStyleLbl="alignNode1" presStyleIdx="0" presStyleCnt="2">
        <dgm:presLayoutVars>
          <dgm:chMax val="3"/>
          <dgm:chPref val="3"/>
          <dgm:bulletEnabled val="1"/>
        </dgm:presLayoutVars>
      </dgm:prSet>
      <dgm:spPr/>
      <dgm:t>
        <a:bodyPr/>
        <a:lstStyle/>
        <a:p>
          <a:endParaRPr lang="pt-PT"/>
        </a:p>
      </dgm:t>
    </dgm:pt>
    <dgm:pt modelId="{29A7AF4E-6AF3-4ADC-AC29-678D6B2D28C0}" type="pres">
      <dgm:prSet presAssocID="{D7ED8813-29B6-41E1-8D83-2D7713BC01B5}" presName="Accent" presStyleLbl="parChTrans1D1" presStyleIdx="0" presStyleCnt="2"/>
      <dgm:spPr/>
    </dgm:pt>
    <dgm:pt modelId="{C19BD736-BE8B-44F1-90C6-03FB48A1B1B8}" type="pres">
      <dgm:prSet presAssocID="{D7ED8813-29B6-41E1-8D83-2D7713BC01B5}" presName="Child" presStyleLbl="revTx" presStyleIdx="1" presStyleCnt="4">
        <dgm:presLayoutVars>
          <dgm:chMax val="0"/>
          <dgm:chPref val="0"/>
          <dgm:bulletEnabled val="1"/>
        </dgm:presLayoutVars>
      </dgm:prSet>
      <dgm:spPr/>
      <dgm:t>
        <a:bodyPr/>
        <a:lstStyle/>
        <a:p>
          <a:endParaRPr lang="pt-PT"/>
        </a:p>
      </dgm:t>
    </dgm:pt>
    <dgm:pt modelId="{212AB955-6D73-4E71-B1E8-7317DBD3137D}" type="pres">
      <dgm:prSet presAssocID="{ADFDB43D-9604-432F-8C65-48AC7713A237}" presName="sibTrans" presStyleCnt="0"/>
      <dgm:spPr/>
    </dgm:pt>
    <dgm:pt modelId="{BA237D4D-7522-4FD9-8B0B-44EC6F398FD9}" type="pres">
      <dgm:prSet presAssocID="{57D6C5F8-889A-4C27-8B20-120ACA4AC63C}" presName="composite" presStyleCnt="0"/>
      <dgm:spPr/>
    </dgm:pt>
    <dgm:pt modelId="{10AF0C6D-2718-4824-B44C-584E43555A63}" type="pres">
      <dgm:prSet presAssocID="{57D6C5F8-889A-4C27-8B20-120ACA4AC63C}" presName="FirstChild" presStyleLbl="revTx" presStyleIdx="2" presStyleCnt="4">
        <dgm:presLayoutVars>
          <dgm:chMax val="0"/>
          <dgm:chPref val="0"/>
          <dgm:bulletEnabled val="1"/>
        </dgm:presLayoutVars>
      </dgm:prSet>
      <dgm:spPr/>
      <dgm:t>
        <a:bodyPr/>
        <a:lstStyle/>
        <a:p>
          <a:endParaRPr lang="pt-PT"/>
        </a:p>
      </dgm:t>
    </dgm:pt>
    <dgm:pt modelId="{3D7825DD-26F6-4C4C-82ED-6D9C408DF020}" type="pres">
      <dgm:prSet presAssocID="{57D6C5F8-889A-4C27-8B20-120ACA4AC63C}" presName="Parent" presStyleLbl="alignNode1" presStyleIdx="1" presStyleCnt="2">
        <dgm:presLayoutVars>
          <dgm:chMax val="3"/>
          <dgm:chPref val="3"/>
          <dgm:bulletEnabled val="1"/>
        </dgm:presLayoutVars>
      </dgm:prSet>
      <dgm:spPr/>
      <dgm:t>
        <a:bodyPr/>
        <a:lstStyle/>
        <a:p>
          <a:endParaRPr lang="pt-PT"/>
        </a:p>
      </dgm:t>
    </dgm:pt>
    <dgm:pt modelId="{E2F30204-7082-4565-B3EE-A217225D786A}" type="pres">
      <dgm:prSet presAssocID="{57D6C5F8-889A-4C27-8B20-120ACA4AC63C}" presName="Accent" presStyleLbl="parChTrans1D1" presStyleIdx="1" presStyleCnt="2"/>
      <dgm:spPr/>
    </dgm:pt>
    <dgm:pt modelId="{CA1DFF9A-755F-4530-83B9-CC329AC83866}" type="pres">
      <dgm:prSet presAssocID="{57D6C5F8-889A-4C27-8B20-120ACA4AC63C}" presName="Child" presStyleLbl="revTx" presStyleIdx="3" presStyleCnt="4">
        <dgm:presLayoutVars>
          <dgm:chMax val="0"/>
          <dgm:chPref val="0"/>
          <dgm:bulletEnabled val="1"/>
        </dgm:presLayoutVars>
      </dgm:prSet>
      <dgm:spPr/>
      <dgm:t>
        <a:bodyPr/>
        <a:lstStyle/>
        <a:p>
          <a:endParaRPr lang="pt-PT"/>
        </a:p>
      </dgm:t>
    </dgm:pt>
  </dgm:ptLst>
  <dgm:cxnLst>
    <dgm:cxn modelId="{1DA6527F-9E82-4967-9837-71D4D0362400}" srcId="{9198AB49-4E2C-4468-9945-114E41E21D21}" destId="{57D6C5F8-889A-4C27-8B20-120ACA4AC63C}" srcOrd="1" destOrd="0" parTransId="{0AEE5F40-FE9B-4977-8CC8-6CE8E17F1BF3}" sibTransId="{EF7E85B8-3A50-4B41-B608-85D12CD8B8DD}"/>
    <dgm:cxn modelId="{EE776730-643D-49C2-AA26-DBB568E977EE}" type="presOf" srcId="{57D6C5F8-889A-4C27-8B20-120ACA4AC63C}" destId="{3D7825DD-26F6-4C4C-82ED-6D9C408DF020}" srcOrd="0" destOrd="0" presId="urn:microsoft.com/office/officeart/2011/layout/TabList"/>
    <dgm:cxn modelId="{4132976C-8FB8-4EF5-9E38-197D9DD18B72}" type="presOf" srcId="{C2C0974F-8A06-450B-9E56-CF1D5FED8D88}" destId="{CA1DFF9A-755F-4530-83B9-CC329AC83866}" srcOrd="0" destOrd="0" presId="urn:microsoft.com/office/officeart/2011/layout/TabList"/>
    <dgm:cxn modelId="{274FD671-3E99-4EFF-9DCD-84DE036644AE}" type="presOf" srcId="{9198AB49-4E2C-4468-9945-114E41E21D21}" destId="{1ABFBD90-41AD-4625-B04C-52C8BCD88D12}" srcOrd="0" destOrd="0" presId="urn:microsoft.com/office/officeart/2011/layout/TabList"/>
    <dgm:cxn modelId="{E8239EE1-07C7-40FA-82E2-E82E2FADC491}" type="presOf" srcId="{78E1A12C-DFE0-4B4E-89D8-8412B9E7AE65}" destId="{C19BD736-BE8B-44F1-90C6-03FB48A1B1B8}" srcOrd="0" destOrd="0" presId="urn:microsoft.com/office/officeart/2011/layout/TabList"/>
    <dgm:cxn modelId="{CE6F3C8B-C084-4E0D-8FB1-C3520F2052CC}" srcId="{57D6C5F8-889A-4C27-8B20-120ACA4AC63C}" destId="{C2C0974F-8A06-450B-9E56-CF1D5FED8D88}" srcOrd="1" destOrd="0" parTransId="{5FD97E86-14AA-4913-81D6-D799A592DCBC}" sibTransId="{7548D1E6-2F32-4742-8383-F914BB167105}"/>
    <dgm:cxn modelId="{DFFDB8D5-1264-4AF0-88FC-38D8F0494416}" srcId="{9198AB49-4E2C-4468-9945-114E41E21D21}" destId="{D7ED8813-29B6-41E1-8D83-2D7713BC01B5}" srcOrd="0" destOrd="0" parTransId="{B01483B6-3B1E-4F37-B363-21294A0D8890}" sibTransId="{ADFDB43D-9604-432F-8C65-48AC7713A237}"/>
    <dgm:cxn modelId="{537CB48A-9B25-43FD-8BB4-30164162CB8B}" srcId="{57D6C5F8-889A-4C27-8B20-120ACA4AC63C}" destId="{37E396A4-54B6-4DFF-9E11-D73BC0248DB7}" srcOrd="0" destOrd="0" parTransId="{03A423EB-9D66-454F-8641-6798ACF2E430}" sibTransId="{383DB7B2-C43E-4769-8F78-BF6F53942010}"/>
    <dgm:cxn modelId="{D496420C-89FC-4528-A0D7-B07F3CFD9ABB}" type="presOf" srcId="{D7ED8813-29B6-41E1-8D83-2D7713BC01B5}" destId="{A056CD6A-1E77-4043-9936-AB081FB73556}" srcOrd="0" destOrd="0" presId="urn:microsoft.com/office/officeart/2011/layout/TabList"/>
    <dgm:cxn modelId="{B2FEDB3D-930E-4A72-86EA-E0AA72A55676}" type="presOf" srcId="{76F1151E-7FB6-4E47-875B-4D22AB2EF0D5}" destId="{02FA6940-DAA9-47B9-8F4D-947F1A7774EB}" srcOrd="0" destOrd="0" presId="urn:microsoft.com/office/officeart/2011/layout/TabList"/>
    <dgm:cxn modelId="{5380F7E7-0212-4DD6-841D-EC664B257BFB}" srcId="{D7ED8813-29B6-41E1-8D83-2D7713BC01B5}" destId="{76F1151E-7FB6-4E47-875B-4D22AB2EF0D5}" srcOrd="0" destOrd="0" parTransId="{336FA73F-1C6B-4E80-B4BD-D81EB7B68B4A}" sibTransId="{4C9520EF-A063-415A-85FF-6B7110634A70}"/>
    <dgm:cxn modelId="{F34A18E4-8F99-437D-B7CF-3719884F66E5}" type="presOf" srcId="{37E396A4-54B6-4DFF-9E11-D73BC0248DB7}" destId="{10AF0C6D-2718-4824-B44C-584E43555A63}" srcOrd="0" destOrd="0" presId="urn:microsoft.com/office/officeart/2011/layout/TabList"/>
    <dgm:cxn modelId="{066F45FF-73F5-4FC6-B134-16B9720DCD18}" srcId="{D7ED8813-29B6-41E1-8D83-2D7713BC01B5}" destId="{78E1A12C-DFE0-4B4E-89D8-8412B9E7AE65}" srcOrd="1" destOrd="0" parTransId="{36B206D7-DB16-4072-90C1-15F77916F949}" sibTransId="{1589D7C3-A84A-4B64-BD82-593397637DC8}"/>
    <dgm:cxn modelId="{DE1EA3BF-D9BB-43B9-BE36-1B90CDC57D86}" type="presParOf" srcId="{1ABFBD90-41AD-4625-B04C-52C8BCD88D12}" destId="{E3CBDE29-5C8B-4E5A-8810-8AEFDDE1D091}" srcOrd="0" destOrd="0" presId="urn:microsoft.com/office/officeart/2011/layout/TabList"/>
    <dgm:cxn modelId="{19A32238-732F-430F-A950-BD9F9F1D05EB}" type="presParOf" srcId="{E3CBDE29-5C8B-4E5A-8810-8AEFDDE1D091}" destId="{02FA6940-DAA9-47B9-8F4D-947F1A7774EB}" srcOrd="0" destOrd="0" presId="urn:microsoft.com/office/officeart/2011/layout/TabList"/>
    <dgm:cxn modelId="{98A30CC2-826D-4D6E-8CE5-C1D64F5FE7D0}" type="presParOf" srcId="{E3CBDE29-5C8B-4E5A-8810-8AEFDDE1D091}" destId="{A056CD6A-1E77-4043-9936-AB081FB73556}" srcOrd="1" destOrd="0" presId="urn:microsoft.com/office/officeart/2011/layout/TabList"/>
    <dgm:cxn modelId="{49C5AF71-7DFC-49F8-B5E1-19DE625185F8}" type="presParOf" srcId="{E3CBDE29-5C8B-4E5A-8810-8AEFDDE1D091}" destId="{29A7AF4E-6AF3-4ADC-AC29-678D6B2D28C0}" srcOrd="2" destOrd="0" presId="urn:microsoft.com/office/officeart/2011/layout/TabList"/>
    <dgm:cxn modelId="{86E0FA30-88BC-4F3C-8213-CD183715AE7E}" type="presParOf" srcId="{1ABFBD90-41AD-4625-B04C-52C8BCD88D12}" destId="{C19BD736-BE8B-44F1-90C6-03FB48A1B1B8}" srcOrd="1" destOrd="0" presId="urn:microsoft.com/office/officeart/2011/layout/TabList"/>
    <dgm:cxn modelId="{B678567B-786E-4252-AE8F-C93C277DA38E}" type="presParOf" srcId="{1ABFBD90-41AD-4625-B04C-52C8BCD88D12}" destId="{212AB955-6D73-4E71-B1E8-7317DBD3137D}" srcOrd="2" destOrd="0" presId="urn:microsoft.com/office/officeart/2011/layout/TabList"/>
    <dgm:cxn modelId="{E7641CC9-18C3-4292-B943-71C3767C3216}" type="presParOf" srcId="{1ABFBD90-41AD-4625-B04C-52C8BCD88D12}" destId="{BA237D4D-7522-4FD9-8B0B-44EC6F398FD9}" srcOrd="3" destOrd="0" presId="urn:microsoft.com/office/officeart/2011/layout/TabList"/>
    <dgm:cxn modelId="{02708526-83B5-493A-82C2-A9F3F2D088A4}" type="presParOf" srcId="{BA237D4D-7522-4FD9-8B0B-44EC6F398FD9}" destId="{10AF0C6D-2718-4824-B44C-584E43555A63}" srcOrd="0" destOrd="0" presId="urn:microsoft.com/office/officeart/2011/layout/TabList"/>
    <dgm:cxn modelId="{9A492274-200A-43E5-881D-002F032DB918}" type="presParOf" srcId="{BA237D4D-7522-4FD9-8B0B-44EC6F398FD9}" destId="{3D7825DD-26F6-4C4C-82ED-6D9C408DF020}" srcOrd="1" destOrd="0" presId="urn:microsoft.com/office/officeart/2011/layout/TabList"/>
    <dgm:cxn modelId="{33F7E22C-F894-4B85-A174-82456DA677B7}" type="presParOf" srcId="{BA237D4D-7522-4FD9-8B0B-44EC6F398FD9}" destId="{E2F30204-7082-4565-B3EE-A217225D786A}" srcOrd="2" destOrd="0" presId="urn:microsoft.com/office/officeart/2011/layout/TabList"/>
    <dgm:cxn modelId="{9965616B-47FC-4326-8960-3A529B3E12D2}" type="presParOf" srcId="{1ABFBD90-41AD-4625-B04C-52C8BCD88D12}" destId="{CA1DFF9A-755F-4530-83B9-CC329AC83866}"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pt-PT"/>
        </a:p>
      </dgm:t>
    </dgm:pt>
    <dgm:pt modelId="{B29449BF-35C8-4CFC-B76A-742260C5438F}">
      <dgm:prSet phldrT="[Text]"/>
      <dgm:spPr/>
      <dgm:t>
        <a:bodyPr/>
        <a:lstStyle/>
        <a:p>
          <a:r>
            <a:rPr lang="pt-PT" dirty="0" smtClean="0"/>
            <a:t>Viable/Feasible</a:t>
          </a:r>
          <a:endParaRPr lang="pt-PT" dirty="0"/>
        </a:p>
      </dgm:t>
    </dgm:pt>
    <dgm:pt modelId="{47F63526-A6A6-4537-82FD-18FDB7EB3F1E}" type="parTrans" cxnId="{6D86AA35-A596-4BAD-B290-C6CA53E19CB7}">
      <dgm:prSet/>
      <dgm:spPr/>
      <dgm:t>
        <a:bodyPr/>
        <a:lstStyle/>
        <a:p>
          <a:endParaRPr lang="pt-PT"/>
        </a:p>
      </dgm:t>
    </dgm:pt>
    <dgm:pt modelId="{960EFE1F-48E9-4EF6-82CD-98DCAEB80838}" type="sibTrans" cxnId="{6D86AA35-A596-4BAD-B290-C6CA53E19CB7}">
      <dgm:prSet/>
      <dgm:spPr/>
      <dgm:t>
        <a:bodyPr/>
        <a:lstStyle/>
        <a:p>
          <a:endParaRPr lang="pt-PT"/>
        </a:p>
      </dgm:t>
    </dgm:pt>
    <dgm:pt modelId="{182B5990-08E5-4C93-9F39-F2CC257BE8D5}">
      <dgm:prSet phldrT="[Text]"/>
      <dgm:spPr/>
      <dgm:t>
        <a:bodyPr/>
        <a:lstStyle/>
        <a:p>
          <a:r>
            <a:rPr lang="pt-PT" dirty="0" smtClean="0"/>
            <a:t>The replacement control system shall be installed with no disruption to production.</a:t>
          </a:r>
          <a:endParaRPr lang="pt-PT" dirty="0"/>
        </a:p>
      </dgm:t>
    </dgm:pt>
    <dgm:pt modelId="{14B45392-3CC5-454D-B72E-3E019120037E}" type="parTrans" cxnId="{625E8BF5-2C5A-4F69-8102-ADDF01D27E8A}">
      <dgm:prSet/>
      <dgm:spPr/>
      <dgm:t>
        <a:bodyPr/>
        <a:lstStyle/>
        <a:p>
          <a:endParaRPr lang="pt-PT"/>
        </a:p>
      </dgm:t>
    </dgm:pt>
    <dgm:pt modelId="{E084928B-1DF5-4FFB-9ED8-2333DCBFF91F}" type="sibTrans" cxnId="{625E8BF5-2C5A-4F69-8102-ADDF01D27E8A}">
      <dgm:prSet/>
      <dgm:spPr/>
      <dgm:t>
        <a:bodyPr/>
        <a:lstStyle/>
        <a:p>
          <a:endParaRPr lang="pt-PT"/>
        </a:p>
      </dgm:t>
    </dgm:pt>
    <dgm:pt modelId="{B921289E-C042-40BF-8610-551FE99CD538}">
      <dgm:prSet phldrT="[Text]"/>
      <dgm:spPr/>
      <dgm:t>
        <a:bodyPr/>
        <a:lstStyle/>
        <a:p>
          <a:r>
            <a:rPr lang="pt-PT" dirty="0" smtClean="0"/>
            <a:t>The replacement control system shall be installed causing no more than 2 days of production disruption.</a:t>
          </a:r>
          <a:endParaRPr lang="pt-PT" dirty="0"/>
        </a:p>
      </dgm:t>
    </dgm:pt>
    <dgm:pt modelId="{AD5DB98F-79B9-474C-84F6-15DD23249DF1}" type="parTrans" cxnId="{094A995C-B3F6-4D71-86AC-9B4988973D88}">
      <dgm:prSet/>
      <dgm:spPr/>
      <dgm:t>
        <a:bodyPr/>
        <a:lstStyle/>
        <a:p>
          <a:endParaRPr lang="pt-PT"/>
        </a:p>
      </dgm:t>
    </dgm:pt>
    <dgm:pt modelId="{DA1A5BFA-D095-4A27-B475-A17C44C5DC49}" type="sibTrans" cxnId="{094A995C-B3F6-4D71-86AC-9B4988973D88}">
      <dgm:prSet/>
      <dgm:spPr/>
      <dgm:t>
        <a:bodyPr/>
        <a:lstStyle/>
        <a:p>
          <a:endParaRPr lang="pt-PT"/>
        </a:p>
      </dgm:t>
    </dgm:pt>
    <dgm:pt modelId="{F6325F0A-728A-4942-A691-1DC7AF516B2A}">
      <dgm:prSet phldrT="[Text]"/>
      <dgm:spPr/>
      <dgm:t>
        <a:bodyPr/>
        <a:lstStyle/>
        <a:p>
          <a:r>
            <a:rPr lang="pt-PT" dirty="0" smtClean="0"/>
            <a:t>Necessary</a:t>
          </a:r>
          <a:endParaRPr lang="pt-PT" dirty="0"/>
        </a:p>
      </dgm:t>
    </dgm:pt>
    <dgm:pt modelId="{D8DD1231-8CB8-4D54-9736-8ADC660413F1}" type="parTrans" cxnId="{E8EA5E8F-3B83-4317-AC15-DFDA20FC0EB4}">
      <dgm:prSet/>
      <dgm:spPr/>
      <dgm:t>
        <a:bodyPr/>
        <a:lstStyle/>
        <a:p>
          <a:endParaRPr lang="pt-PT"/>
        </a:p>
      </dgm:t>
    </dgm:pt>
    <dgm:pt modelId="{3CDD8DB6-A752-4F17-AAA5-57F8F1ADE051}" type="sibTrans" cxnId="{E8EA5E8F-3B83-4317-AC15-DFDA20FC0EB4}">
      <dgm:prSet/>
      <dgm:spPr/>
      <dgm:t>
        <a:bodyPr/>
        <a:lstStyle/>
        <a:p>
          <a:endParaRPr lang="pt-PT"/>
        </a:p>
      </dgm:t>
    </dgm:pt>
    <dgm:pt modelId="{C92822B5-9BD9-47A0-B54B-43A365D74A08}">
      <dgm:prSet phldrT="[Text]"/>
      <dgm:spPr/>
      <dgm:t>
        <a:bodyPr/>
        <a:lstStyle/>
        <a:p>
          <a:r>
            <a:rPr lang="en-US" b="0" i="1" dirty="0" smtClean="0"/>
            <a:t>All requirements specified in the Vision document shall be implemented and tested.</a:t>
          </a:r>
          <a:endParaRPr lang="pt-PT" dirty="0"/>
        </a:p>
      </dgm:t>
    </dgm:pt>
    <dgm:pt modelId="{96390413-4425-4DC7-9B99-B57F6763FF82}" type="parTrans" cxnId="{B1686F94-34E4-4966-A800-F8DD68B134D0}">
      <dgm:prSet/>
      <dgm:spPr/>
      <dgm:t>
        <a:bodyPr/>
        <a:lstStyle/>
        <a:p>
          <a:endParaRPr lang="pt-PT"/>
        </a:p>
      </dgm:t>
    </dgm:pt>
    <dgm:pt modelId="{803678EE-7B03-4007-BD18-309F66A046C6}" type="sibTrans" cxnId="{B1686F94-34E4-4966-A800-F8DD68B134D0}">
      <dgm:prSet/>
      <dgm:spPr/>
      <dgm:t>
        <a:bodyPr/>
        <a:lstStyle/>
        <a:p>
          <a:endParaRPr lang="pt-PT"/>
        </a:p>
      </dgm:t>
    </dgm:pt>
    <dgm:pt modelId="{A8122D85-80BA-4A1F-BC73-C922141CC6FB}">
      <dgm:prSet phldrT="[Text]"/>
      <dgm:spPr/>
      <dgm:t>
        <a:bodyPr/>
        <a:lstStyle/>
        <a:p>
          <a:r>
            <a:rPr lang="en-US" b="0" i="0" dirty="0" smtClean="0"/>
            <a:t>The requirement that can be removed because it does not provide any new information.</a:t>
          </a:r>
          <a:endParaRPr lang="pt-PT" dirty="0"/>
        </a:p>
      </dgm:t>
    </dgm:pt>
    <dgm:pt modelId="{4B279BDB-1727-4D0E-AC09-E6D620883D49}" type="parTrans" cxnId="{D434B019-E720-4F94-9929-DE0667FAB236}">
      <dgm:prSet/>
      <dgm:spPr/>
      <dgm:t>
        <a:bodyPr/>
        <a:lstStyle/>
        <a:p>
          <a:endParaRPr lang="pt-PT"/>
        </a:p>
      </dgm:t>
    </dgm:pt>
    <dgm:pt modelId="{D4D905DC-2B72-4D30-82CF-E1D08A2747EB}" type="sibTrans" cxnId="{D434B019-E720-4F94-9929-DE0667FAB236}">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pt>
    <dgm:pt modelId="{828B0FAB-0F79-4C60-8E94-3056CD316871}" type="pres">
      <dgm:prSet presAssocID="{B29449BF-35C8-4CFC-B76A-742260C5438F}" presName="composite" presStyleCnt="0"/>
      <dgm:spPr/>
    </dgm:pt>
    <dgm:pt modelId="{89D10D67-1C60-416B-B74E-381F998FC62A}" type="pres">
      <dgm:prSet presAssocID="{B29449BF-35C8-4CFC-B76A-742260C5438F}" presName="FirstChild" presStyleLbl="revTx" presStyleIdx="0" presStyleCnt="4">
        <dgm:presLayoutVars>
          <dgm:chMax val="0"/>
          <dgm:chPref val="0"/>
          <dgm:bulletEnabled val="1"/>
        </dgm:presLayoutVars>
      </dgm:prSet>
      <dgm:spPr/>
      <dgm:t>
        <a:bodyPr/>
        <a:lstStyle/>
        <a:p>
          <a:endParaRPr lang="pt-PT"/>
        </a:p>
      </dgm:t>
    </dgm:pt>
    <dgm:pt modelId="{70028A1B-D2FD-49F3-B91B-F218FBF09D51}" type="pres">
      <dgm:prSet presAssocID="{B29449BF-35C8-4CFC-B76A-742260C5438F}" presName="Parent" presStyleLbl="alignNode1" presStyleIdx="0" presStyleCnt="2">
        <dgm:presLayoutVars>
          <dgm:chMax val="3"/>
          <dgm:chPref val="3"/>
          <dgm:bulletEnabled val="1"/>
        </dgm:presLayoutVars>
      </dgm:prSet>
      <dgm:spPr/>
      <dgm:t>
        <a:bodyPr/>
        <a:lstStyle/>
        <a:p>
          <a:endParaRPr lang="pt-PT"/>
        </a:p>
      </dgm:t>
    </dgm:pt>
    <dgm:pt modelId="{8F8E2EFA-DAC6-41DF-9AF4-DB36D131882A}" type="pres">
      <dgm:prSet presAssocID="{B29449BF-35C8-4CFC-B76A-742260C5438F}" presName="Accent" presStyleLbl="parChTrans1D1" presStyleIdx="0" presStyleCnt="2"/>
      <dgm:spPr/>
    </dgm:pt>
    <dgm:pt modelId="{7DF6A201-B6F1-4056-BDF3-1D65C09D64E0}" type="pres">
      <dgm:prSet presAssocID="{B29449BF-35C8-4CFC-B76A-742260C5438F}" presName="Child" presStyleLbl="revTx" presStyleIdx="1" presStyleCnt="4">
        <dgm:presLayoutVars>
          <dgm:chMax val="0"/>
          <dgm:chPref val="0"/>
          <dgm:bulletEnabled val="1"/>
        </dgm:presLayoutVars>
      </dgm:prSet>
      <dgm:spPr/>
      <dgm:t>
        <a:bodyPr/>
        <a:lstStyle/>
        <a:p>
          <a:endParaRPr lang="pt-PT"/>
        </a:p>
      </dgm:t>
    </dgm:pt>
    <dgm:pt modelId="{98AD00BA-A7F7-4264-AD42-74CE33C0DA9D}" type="pres">
      <dgm:prSet presAssocID="{960EFE1F-48E9-4EF6-82CD-98DCAEB80838}" presName="sibTrans" presStyleCnt="0"/>
      <dgm:spPr/>
    </dgm:pt>
    <dgm:pt modelId="{9E345E4C-2FFD-421E-9D64-38FB05E8FAF7}" type="pres">
      <dgm:prSet presAssocID="{F6325F0A-728A-4942-A691-1DC7AF516B2A}" presName="composite" presStyleCnt="0"/>
      <dgm:spPr/>
    </dgm:pt>
    <dgm:pt modelId="{1E0FBC3B-5283-4EC7-BB32-BA3A2EE1709A}" type="pres">
      <dgm:prSet presAssocID="{F6325F0A-728A-4942-A691-1DC7AF516B2A}" presName="FirstChild" presStyleLbl="revTx" presStyleIdx="2" presStyleCnt="4">
        <dgm:presLayoutVars>
          <dgm:chMax val="0"/>
          <dgm:chPref val="0"/>
          <dgm:bulletEnabled val="1"/>
        </dgm:presLayoutVars>
      </dgm:prSet>
      <dgm:spPr/>
      <dgm:t>
        <a:bodyPr/>
        <a:lstStyle/>
        <a:p>
          <a:endParaRPr lang="pt-PT"/>
        </a:p>
      </dgm:t>
    </dgm:pt>
    <dgm:pt modelId="{1E1157CC-F3F8-4185-803E-E76EF668D35D}" type="pres">
      <dgm:prSet presAssocID="{F6325F0A-728A-4942-A691-1DC7AF516B2A}" presName="Parent" presStyleLbl="alignNode1" presStyleIdx="1" presStyleCnt="2">
        <dgm:presLayoutVars>
          <dgm:chMax val="3"/>
          <dgm:chPref val="3"/>
          <dgm:bulletEnabled val="1"/>
        </dgm:presLayoutVars>
      </dgm:prSet>
      <dgm:spPr/>
    </dgm:pt>
    <dgm:pt modelId="{F5F4694E-85F2-4C1B-8099-3D330EAE1BEE}" type="pres">
      <dgm:prSet presAssocID="{F6325F0A-728A-4942-A691-1DC7AF516B2A}" presName="Accent" presStyleLbl="parChTrans1D1" presStyleIdx="1" presStyleCnt="2"/>
      <dgm:spPr/>
    </dgm:pt>
    <dgm:pt modelId="{10AFF993-C2B0-4D21-A40D-F4CFADBB689B}" type="pres">
      <dgm:prSet presAssocID="{F6325F0A-728A-4942-A691-1DC7AF516B2A}" presName="Child" presStyleLbl="revTx" presStyleIdx="3" presStyleCnt="4">
        <dgm:presLayoutVars>
          <dgm:chMax val="0"/>
          <dgm:chPref val="0"/>
          <dgm:bulletEnabled val="1"/>
        </dgm:presLayoutVars>
      </dgm:prSet>
      <dgm:spPr/>
      <dgm:t>
        <a:bodyPr/>
        <a:lstStyle/>
        <a:p>
          <a:endParaRPr lang="pt-PT"/>
        </a:p>
      </dgm:t>
    </dgm:pt>
  </dgm:ptLst>
  <dgm:cxnLst>
    <dgm:cxn modelId="{3A9D035A-77FB-47CA-84AB-56ECDCCA29E2}" type="presOf" srcId="{B921289E-C042-40BF-8610-551FE99CD538}" destId="{7DF6A201-B6F1-4056-BDF3-1D65C09D64E0}" srcOrd="0" destOrd="0" presId="urn:microsoft.com/office/officeart/2011/layout/TabList"/>
    <dgm:cxn modelId="{8AD96042-F9D6-4563-8B9F-E02453B92265}" type="presOf" srcId="{9198AB49-4E2C-4468-9945-114E41E21D21}" destId="{1ABFBD90-41AD-4625-B04C-52C8BCD88D12}" srcOrd="0" destOrd="0" presId="urn:microsoft.com/office/officeart/2011/layout/TabList"/>
    <dgm:cxn modelId="{B1686F94-34E4-4966-A800-F8DD68B134D0}" srcId="{F6325F0A-728A-4942-A691-1DC7AF516B2A}" destId="{C92822B5-9BD9-47A0-B54B-43A365D74A08}" srcOrd="0" destOrd="0" parTransId="{96390413-4425-4DC7-9B99-B57F6763FF82}" sibTransId="{803678EE-7B03-4007-BD18-309F66A046C6}"/>
    <dgm:cxn modelId="{C3BD996A-18C8-44EC-85F3-335FAFFEDB78}" type="presOf" srcId="{C92822B5-9BD9-47A0-B54B-43A365D74A08}" destId="{1E0FBC3B-5283-4EC7-BB32-BA3A2EE1709A}" srcOrd="0" destOrd="0" presId="urn:microsoft.com/office/officeart/2011/layout/TabList"/>
    <dgm:cxn modelId="{D434B019-E720-4F94-9929-DE0667FAB236}" srcId="{F6325F0A-728A-4942-A691-1DC7AF516B2A}" destId="{A8122D85-80BA-4A1F-BC73-C922141CC6FB}" srcOrd="1" destOrd="0" parTransId="{4B279BDB-1727-4D0E-AC09-E6D620883D49}" sibTransId="{D4D905DC-2B72-4D30-82CF-E1D08A2747EB}"/>
    <dgm:cxn modelId="{EACDDEC7-A860-4C21-AD5C-8A5984B96E9E}" type="presOf" srcId="{B29449BF-35C8-4CFC-B76A-742260C5438F}" destId="{70028A1B-D2FD-49F3-B91B-F218FBF09D51}" srcOrd="0" destOrd="0" presId="urn:microsoft.com/office/officeart/2011/layout/TabList"/>
    <dgm:cxn modelId="{094A995C-B3F6-4D71-86AC-9B4988973D88}" srcId="{B29449BF-35C8-4CFC-B76A-742260C5438F}" destId="{B921289E-C042-40BF-8610-551FE99CD538}" srcOrd="1" destOrd="0" parTransId="{AD5DB98F-79B9-474C-84F6-15DD23249DF1}" sibTransId="{DA1A5BFA-D095-4A27-B475-A17C44C5DC49}"/>
    <dgm:cxn modelId="{FA31E25D-BE79-4ADA-A1D3-0E9731197510}" type="presOf" srcId="{182B5990-08E5-4C93-9F39-F2CC257BE8D5}" destId="{89D10D67-1C60-416B-B74E-381F998FC62A}" srcOrd="0" destOrd="0" presId="urn:microsoft.com/office/officeart/2011/layout/TabList"/>
    <dgm:cxn modelId="{6D86AA35-A596-4BAD-B290-C6CA53E19CB7}" srcId="{9198AB49-4E2C-4468-9945-114E41E21D21}" destId="{B29449BF-35C8-4CFC-B76A-742260C5438F}" srcOrd="0" destOrd="0" parTransId="{47F63526-A6A6-4537-82FD-18FDB7EB3F1E}" sibTransId="{960EFE1F-48E9-4EF6-82CD-98DCAEB80838}"/>
    <dgm:cxn modelId="{625E8BF5-2C5A-4F69-8102-ADDF01D27E8A}" srcId="{B29449BF-35C8-4CFC-B76A-742260C5438F}" destId="{182B5990-08E5-4C93-9F39-F2CC257BE8D5}" srcOrd="0" destOrd="0" parTransId="{14B45392-3CC5-454D-B72E-3E019120037E}" sibTransId="{E084928B-1DF5-4FFB-9ED8-2333DCBFF91F}"/>
    <dgm:cxn modelId="{C0144BBB-2A3C-4708-B772-A34D8402C07B}" type="presOf" srcId="{A8122D85-80BA-4A1F-BC73-C922141CC6FB}" destId="{10AFF993-C2B0-4D21-A40D-F4CFADBB689B}" srcOrd="0" destOrd="0" presId="urn:microsoft.com/office/officeart/2011/layout/TabList"/>
    <dgm:cxn modelId="{3C25B224-BC77-47FE-9254-42CFA0756AB1}" type="presOf" srcId="{F6325F0A-728A-4942-A691-1DC7AF516B2A}" destId="{1E1157CC-F3F8-4185-803E-E76EF668D35D}" srcOrd="0" destOrd="0" presId="urn:microsoft.com/office/officeart/2011/layout/TabList"/>
    <dgm:cxn modelId="{E8EA5E8F-3B83-4317-AC15-DFDA20FC0EB4}" srcId="{9198AB49-4E2C-4468-9945-114E41E21D21}" destId="{F6325F0A-728A-4942-A691-1DC7AF516B2A}" srcOrd="1" destOrd="0" parTransId="{D8DD1231-8CB8-4D54-9736-8ADC660413F1}" sibTransId="{3CDD8DB6-A752-4F17-AAA5-57F8F1ADE051}"/>
    <dgm:cxn modelId="{158282D4-C6FE-42F2-9535-761B11EF7C84}" type="presParOf" srcId="{1ABFBD90-41AD-4625-B04C-52C8BCD88D12}" destId="{828B0FAB-0F79-4C60-8E94-3056CD316871}" srcOrd="0" destOrd="0" presId="urn:microsoft.com/office/officeart/2011/layout/TabList"/>
    <dgm:cxn modelId="{66A54692-F104-4B8B-AB0E-A819EE58D643}" type="presParOf" srcId="{828B0FAB-0F79-4C60-8E94-3056CD316871}" destId="{89D10D67-1C60-416B-B74E-381F998FC62A}" srcOrd="0" destOrd="0" presId="urn:microsoft.com/office/officeart/2011/layout/TabList"/>
    <dgm:cxn modelId="{86203FE0-27B0-4C2B-8908-9D3C736F5027}" type="presParOf" srcId="{828B0FAB-0F79-4C60-8E94-3056CD316871}" destId="{70028A1B-D2FD-49F3-B91B-F218FBF09D51}" srcOrd="1" destOrd="0" presId="urn:microsoft.com/office/officeart/2011/layout/TabList"/>
    <dgm:cxn modelId="{990A2766-E82A-4298-95FF-64DB4A48F1DD}" type="presParOf" srcId="{828B0FAB-0F79-4C60-8E94-3056CD316871}" destId="{8F8E2EFA-DAC6-41DF-9AF4-DB36D131882A}" srcOrd="2" destOrd="0" presId="urn:microsoft.com/office/officeart/2011/layout/TabList"/>
    <dgm:cxn modelId="{3478831C-4A93-49CD-AD92-9C6CA3943C7F}" type="presParOf" srcId="{1ABFBD90-41AD-4625-B04C-52C8BCD88D12}" destId="{7DF6A201-B6F1-4056-BDF3-1D65C09D64E0}" srcOrd="1" destOrd="0" presId="urn:microsoft.com/office/officeart/2011/layout/TabList"/>
    <dgm:cxn modelId="{3F5D1FCB-841B-46B9-81FC-0FFE57DBAC36}" type="presParOf" srcId="{1ABFBD90-41AD-4625-B04C-52C8BCD88D12}" destId="{98AD00BA-A7F7-4264-AD42-74CE33C0DA9D}" srcOrd="2" destOrd="0" presId="urn:microsoft.com/office/officeart/2011/layout/TabList"/>
    <dgm:cxn modelId="{A0A33C9D-B207-4D8E-9804-A52C4E54E805}" type="presParOf" srcId="{1ABFBD90-41AD-4625-B04C-52C8BCD88D12}" destId="{9E345E4C-2FFD-421E-9D64-38FB05E8FAF7}" srcOrd="3" destOrd="0" presId="urn:microsoft.com/office/officeart/2011/layout/TabList"/>
    <dgm:cxn modelId="{257DDB38-9E0A-476C-841A-A57F6C0CA1F8}" type="presParOf" srcId="{9E345E4C-2FFD-421E-9D64-38FB05E8FAF7}" destId="{1E0FBC3B-5283-4EC7-BB32-BA3A2EE1709A}" srcOrd="0" destOrd="0" presId="urn:microsoft.com/office/officeart/2011/layout/TabList"/>
    <dgm:cxn modelId="{BE87E31C-69CA-49BE-A71A-EF88537A17D0}" type="presParOf" srcId="{9E345E4C-2FFD-421E-9D64-38FB05E8FAF7}" destId="{1E1157CC-F3F8-4185-803E-E76EF668D35D}" srcOrd="1" destOrd="0" presId="urn:microsoft.com/office/officeart/2011/layout/TabList"/>
    <dgm:cxn modelId="{4F636293-EC4D-4EBC-BB69-DBDAD6A139CC}" type="presParOf" srcId="{9E345E4C-2FFD-421E-9D64-38FB05E8FAF7}" destId="{F5F4694E-85F2-4C1B-8099-3D330EAE1BEE}" srcOrd="2" destOrd="0" presId="urn:microsoft.com/office/officeart/2011/layout/TabList"/>
    <dgm:cxn modelId="{4E7E3D6F-3F1E-4A95-B7C4-5CE3E5F2AA6F}" type="presParOf" srcId="{1ABFBD90-41AD-4625-B04C-52C8BCD88D12}" destId="{10AFF993-C2B0-4D21-A40D-F4CFADBB689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2796FE-8198-4EB1-9BE8-C04827C4A6E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pt-PT"/>
        </a:p>
      </dgm:t>
    </dgm:pt>
    <dgm:pt modelId="{5BD5E523-0F09-490E-A202-605C9D6CD3C7}">
      <dgm:prSet phldrT="[Text]"/>
      <dgm:spPr/>
      <dgm:t>
        <a:bodyPr/>
        <a:lstStyle/>
        <a:p>
          <a:r>
            <a:rPr lang="pt-PT" b="0" i="0" dirty="0" smtClean="0"/>
            <a:t>Functionality</a:t>
          </a:r>
          <a:endParaRPr lang="pt-PT" dirty="0"/>
        </a:p>
      </dgm:t>
    </dgm:pt>
    <dgm:pt modelId="{F695C333-B87C-458F-A224-256D8411D00F}" type="parTrans" cxnId="{1443816B-5DFF-46D7-90A9-69C55DE91FA4}">
      <dgm:prSet/>
      <dgm:spPr/>
      <dgm:t>
        <a:bodyPr/>
        <a:lstStyle/>
        <a:p>
          <a:endParaRPr lang="pt-PT"/>
        </a:p>
      </dgm:t>
    </dgm:pt>
    <dgm:pt modelId="{C4B7EDA3-4C9E-4CA3-B5DE-7A82FFB45E81}" type="sibTrans" cxnId="{1443816B-5DFF-46D7-90A9-69C55DE91FA4}">
      <dgm:prSet/>
      <dgm:spPr/>
      <dgm:t>
        <a:bodyPr/>
        <a:lstStyle/>
        <a:p>
          <a:endParaRPr lang="pt-PT"/>
        </a:p>
      </dgm:t>
    </dgm:pt>
    <dgm:pt modelId="{2B9BAA39-3B57-43C5-8EE1-25040F5600B4}">
      <dgm:prSet phldrT="[Text]"/>
      <dgm:spPr/>
      <dgm:t>
        <a:bodyPr/>
        <a:lstStyle/>
        <a:p>
          <a:r>
            <a:rPr lang="pt-PT" b="0" i="0" dirty="0" smtClean="0"/>
            <a:t>External interfaces</a:t>
          </a:r>
          <a:endParaRPr lang="pt-PT" dirty="0"/>
        </a:p>
      </dgm:t>
    </dgm:pt>
    <dgm:pt modelId="{25D4C853-2398-4986-A29F-94C6CED903E2}" type="parTrans" cxnId="{42EE1F3A-43B9-4109-9B07-E33AEAC90E55}">
      <dgm:prSet/>
      <dgm:spPr/>
      <dgm:t>
        <a:bodyPr/>
        <a:lstStyle/>
        <a:p>
          <a:endParaRPr lang="pt-PT"/>
        </a:p>
      </dgm:t>
    </dgm:pt>
    <dgm:pt modelId="{2A41082E-5DC0-4D90-80CE-6D5EAD9C955E}" type="sibTrans" cxnId="{42EE1F3A-43B9-4109-9B07-E33AEAC90E55}">
      <dgm:prSet/>
      <dgm:spPr/>
      <dgm:t>
        <a:bodyPr/>
        <a:lstStyle/>
        <a:p>
          <a:endParaRPr lang="pt-PT"/>
        </a:p>
      </dgm:t>
    </dgm:pt>
    <dgm:pt modelId="{2B2CE6FC-DC2F-4102-90A2-DCB5E8C1AAE8}">
      <dgm:prSet phldrT="[Text]"/>
      <dgm:spPr/>
      <dgm:t>
        <a:bodyPr/>
        <a:lstStyle/>
        <a:p>
          <a:r>
            <a:rPr lang="pt-PT" b="0" i="0" dirty="0" smtClean="0"/>
            <a:t>Performance</a:t>
          </a:r>
          <a:endParaRPr lang="pt-PT" dirty="0"/>
        </a:p>
      </dgm:t>
    </dgm:pt>
    <dgm:pt modelId="{F64A4C8A-0727-4CBB-B7D2-863F6E9D3739}" type="parTrans" cxnId="{C230B926-BC15-46A4-BA85-C400FB4A0848}">
      <dgm:prSet/>
      <dgm:spPr/>
      <dgm:t>
        <a:bodyPr/>
        <a:lstStyle/>
        <a:p>
          <a:endParaRPr lang="pt-PT"/>
        </a:p>
      </dgm:t>
    </dgm:pt>
    <dgm:pt modelId="{263C405C-0264-4086-ADB9-A564EED8FABA}" type="sibTrans" cxnId="{C230B926-BC15-46A4-BA85-C400FB4A0848}">
      <dgm:prSet/>
      <dgm:spPr/>
      <dgm:t>
        <a:bodyPr/>
        <a:lstStyle/>
        <a:p>
          <a:endParaRPr lang="pt-PT"/>
        </a:p>
      </dgm:t>
    </dgm:pt>
    <dgm:pt modelId="{6294F4ED-7E33-4D1E-81E9-F369D8FCAC4E}">
      <dgm:prSet phldrT="[Text]"/>
      <dgm:spPr/>
      <dgm:t>
        <a:bodyPr/>
        <a:lstStyle/>
        <a:p>
          <a:r>
            <a:rPr lang="pt-PT" b="0" i="0" dirty="0" smtClean="0"/>
            <a:t>Attributes</a:t>
          </a:r>
          <a:endParaRPr lang="pt-PT" dirty="0"/>
        </a:p>
      </dgm:t>
    </dgm:pt>
    <dgm:pt modelId="{72FE97F2-639E-4FBD-A22E-45BFE4864223}" type="parTrans" cxnId="{C33983E1-8429-44C5-B1CB-2E0281F72751}">
      <dgm:prSet/>
      <dgm:spPr/>
      <dgm:t>
        <a:bodyPr/>
        <a:lstStyle/>
        <a:p>
          <a:endParaRPr lang="pt-PT"/>
        </a:p>
      </dgm:t>
    </dgm:pt>
    <dgm:pt modelId="{93A1084E-0099-4FC9-BF35-EDF55AD4C3B6}" type="sibTrans" cxnId="{C33983E1-8429-44C5-B1CB-2E0281F72751}">
      <dgm:prSet/>
      <dgm:spPr/>
      <dgm:t>
        <a:bodyPr/>
        <a:lstStyle/>
        <a:p>
          <a:endParaRPr lang="pt-PT"/>
        </a:p>
      </dgm:t>
    </dgm:pt>
    <dgm:pt modelId="{B8BE2F27-2316-4B00-816C-CC5330BAF38B}">
      <dgm:prSet phldrT="[Text]"/>
      <dgm:spPr/>
      <dgm:t>
        <a:bodyPr/>
        <a:lstStyle/>
        <a:p>
          <a:r>
            <a:rPr lang="pt-PT" b="0" i="0" dirty="0" smtClean="0"/>
            <a:t>Design constraints imposed on an implementation:</a:t>
          </a:r>
          <a:endParaRPr lang="pt-PT" dirty="0"/>
        </a:p>
      </dgm:t>
    </dgm:pt>
    <dgm:pt modelId="{B8847A59-4C37-4CDA-AF4B-5A6A25780CBA}" type="parTrans" cxnId="{BBC536B2-F3D3-4D08-93C4-39D520963688}">
      <dgm:prSet/>
      <dgm:spPr/>
      <dgm:t>
        <a:bodyPr/>
        <a:lstStyle/>
        <a:p>
          <a:endParaRPr lang="pt-PT"/>
        </a:p>
      </dgm:t>
    </dgm:pt>
    <dgm:pt modelId="{E986D80B-EB29-4B97-940A-8D933B2BB04B}" type="sibTrans" cxnId="{BBC536B2-F3D3-4D08-93C4-39D520963688}">
      <dgm:prSet/>
      <dgm:spPr/>
      <dgm:t>
        <a:bodyPr/>
        <a:lstStyle/>
        <a:p>
          <a:endParaRPr lang="pt-PT"/>
        </a:p>
      </dgm:t>
    </dgm:pt>
    <dgm:pt modelId="{B358DC70-60F4-4072-80BE-F19902FEFE2C}">
      <dgm:prSet phldrT="[Text]"/>
      <dgm:spPr/>
      <dgm:t>
        <a:bodyPr/>
        <a:lstStyle/>
        <a:p>
          <a:r>
            <a:rPr lang="en-US" b="0" i="0" dirty="0" smtClean="0"/>
            <a:t>What is the software supposed to do?</a:t>
          </a:r>
          <a:endParaRPr lang="pt-PT" dirty="0"/>
        </a:p>
      </dgm:t>
    </dgm:pt>
    <dgm:pt modelId="{6DE66A7D-CB67-4508-A712-51C1A7F88561}" type="parTrans" cxnId="{D23732E5-D6AE-4FD3-B25B-5E624FE63014}">
      <dgm:prSet/>
      <dgm:spPr/>
      <dgm:t>
        <a:bodyPr/>
        <a:lstStyle/>
        <a:p>
          <a:endParaRPr lang="pt-PT"/>
        </a:p>
      </dgm:t>
    </dgm:pt>
    <dgm:pt modelId="{76B467A0-E97C-485D-8043-E9E6B2F87A60}" type="sibTrans" cxnId="{D23732E5-D6AE-4FD3-B25B-5E624FE63014}">
      <dgm:prSet/>
      <dgm:spPr/>
      <dgm:t>
        <a:bodyPr/>
        <a:lstStyle/>
        <a:p>
          <a:endParaRPr lang="pt-PT"/>
        </a:p>
      </dgm:t>
    </dgm:pt>
    <dgm:pt modelId="{EADEB06E-0454-4D9F-A708-1FB25FC66A3A}">
      <dgm:prSet phldrT="[Text]"/>
      <dgm:spPr/>
      <dgm:t>
        <a:bodyPr/>
        <a:lstStyle/>
        <a:p>
          <a:r>
            <a:rPr lang="en-US" b="0" i="0" dirty="0" smtClean="0"/>
            <a:t>How does the software interact with people, the system’s hardware, other hardware,</a:t>
          </a:r>
          <a:r>
            <a:rPr lang="en-US" dirty="0" smtClean="0"/>
            <a:t/>
          </a:r>
          <a:br>
            <a:rPr lang="en-US" dirty="0" smtClean="0"/>
          </a:br>
          <a:r>
            <a:rPr lang="en-US" b="0" i="0" dirty="0" smtClean="0"/>
            <a:t>and other software?</a:t>
          </a:r>
          <a:endParaRPr lang="pt-PT" dirty="0"/>
        </a:p>
      </dgm:t>
    </dgm:pt>
    <dgm:pt modelId="{66BEA0F0-C1B0-4B30-9353-745B5AF3219B}" type="parTrans" cxnId="{A15E4BC5-E1E1-48F7-8C6A-E101E34CB097}">
      <dgm:prSet/>
      <dgm:spPr/>
      <dgm:t>
        <a:bodyPr/>
        <a:lstStyle/>
        <a:p>
          <a:endParaRPr lang="pt-PT"/>
        </a:p>
      </dgm:t>
    </dgm:pt>
    <dgm:pt modelId="{3C541756-EE0F-47D8-A69C-97430C64995F}" type="sibTrans" cxnId="{A15E4BC5-E1E1-48F7-8C6A-E101E34CB097}">
      <dgm:prSet/>
      <dgm:spPr/>
      <dgm:t>
        <a:bodyPr/>
        <a:lstStyle/>
        <a:p>
          <a:endParaRPr lang="pt-PT"/>
        </a:p>
      </dgm:t>
    </dgm:pt>
    <dgm:pt modelId="{E3316DEF-6463-42BE-937E-DA8749A31BBE}">
      <dgm:prSet phldrT="[Text]"/>
      <dgm:spPr/>
      <dgm:t>
        <a:bodyPr/>
        <a:lstStyle/>
        <a:p>
          <a:r>
            <a:rPr lang="en-US" b="0" i="0" dirty="0" smtClean="0"/>
            <a:t>What is the speed, availability, response time, recovery time of various software functions,</a:t>
          </a:r>
          <a:r>
            <a:rPr lang="en-US" dirty="0" smtClean="0"/>
            <a:t/>
          </a:r>
          <a:br>
            <a:rPr lang="en-US" dirty="0" smtClean="0"/>
          </a:br>
          <a:r>
            <a:rPr lang="en-US" b="0" i="0" dirty="0" smtClean="0"/>
            <a:t>etc.?</a:t>
          </a:r>
          <a:endParaRPr lang="pt-PT" dirty="0"/>
        </a:p>
      </dgm:t>
    </dgm:pt>
    <dgm:pt modelId="{64AB794A-46C9-4E97-82C4-6A97F007648E}" type="parTrans" cxnId="{9729146A-19E7-4EE0-92C0-29F748E2DD9E}">
      <dgm:prSet/>
      <dgm:spPr/>
      <dgm:t>
        <a:bodyPr/>
        <a:lstStyle/>
        <a:p>
          <a:endParaRPr lang="pt-PT"/>
        </a:p>
      </dgm:t>
    </dgm:pt>
    <dgm:pt modelId="{EFE01578-C56A-4137-B04A-6088DC961844}" type="sibTrans" cxnId="{9729146A-19E7-4EE0-92C0-29F748E2DD9E}">
      <dgm:prSet/>
      <dgm:spPr/>
      <dgm:t>
        <a:bodyPr/>
        <a:lstStyle/>
        <a:p>
          <a:endParaRPr lang="pt-PT"/>
        </a:p>
      </dgm:t>
    </dgm:pt>
    <dgm:pt modelId="{A5B156F2-2F45-46EB-A80B-8444442C55C4}">
      <dgm:prSet phldrT="[Text]"/>
      <dgm:spPr/>
      <dgm:t>
        <a:bodyPr/>
        <a:lstStyle/>
        <a:p>
          <a:r>
            <a:rPr lang="en-US" b="0" i="0" dirty="0" smtClean="0"/>
            <a:t>What are the portability, correctness, maintainability, security, etc. considerations?</a:t>
          </a:r>
          <a:endParaRPr lang="pt-PT" dirty="0"/>
        </a:p>
      </dgm:t>
    </dgm:pt>
    <dgm:pt modelId="{815754AC-67A4-4FF7-B16D-F2E7E0249C69}" type="parTrans" cxnId="{9DB8158C-61C5-4ED6-9046-C4CAB754809C}">
      <dgm:prSet/>
      <dgm:spPr/>
      <dgm:t>
        <a:bodyPr/>
        <a:lstStyle/>
        <a:p>
          <a:endParaRPr lang="pt-PT"/>
        </a:p>
      </dgm:t>
    </dgm:pt>
    <dgm:pt modelId="{80158302-A538-4C98-BB7A-29060C5DF1AA}" type="sibTrans" cxnId="{9DB8158C-61C5-4ED6-9046-C4CAB754809C}">
      <dgm:prSet/>
      <dgm:spPr/>
      <dgm:t>
        <a:bodyPr/>
        <a:lstStyle/>
        <a:p>
          <a:endParaRPr lang="pt-PT"/>
        </a:p>
      </dgm:t>
    </dgm:pt>
    <dgm:pt modelId="{378E2E98-42E8-4B0F-9866-23DBD4975C78}">
      <dgm:prSet phldrT="[Text]"/>
      <dgm:spPr/>
      <dgm:t>
        <a:bodyPr/>
        <a:lstStyle/>
        <a:p>
          <a:r>
            <a:rPr lang="en-US" b="0" i="0" dirty="0" smtClean="0"/>
            <a:t>Resource limits, operating environment(s) etc.?</a:t>
          </a:r>
          <a:endParaRPr lang="pt-PT" dirty="0"/>
        </a:p>
      </dgm:t>
    </dgm:pt>
    <dgm:pt modelId="{6DE613FB-F769-4730-B508-B82BFF25E52A}" type="parTrans" cxnId="{90C90ACE-154B-4011-911F-40CAF6175816}">
      <dgm:prSet/>
      <dgm:spPr/>
      <dgm:t>
        <a:bodyPr/>
        <a:lstStyle/>
        <a:p>
          <a:endParaRPr lang="pt-PT"/>
        </a:p>
      </dgm:t>
    </dgm:pt>
    <dgm:pt modelId="{E9851165-17E4-40B5-AFA2-95B487C2CBF0}" type="sibTrans" cxnId="{90C90ACE-154B-4011-911F-40CAF6175816}">
      <dgm:prSet/>
      <dgm:spPr/>
      <dgm:t>
        <a:bodyPr/>
        <a:lstStyle/>
        <a:p>
          <a:endParaRPr lang="pt-PT"/>
        </a:p>
      </dgm:t>
    </dgm:pt>
    <dgm:pt modelId="{20DD9B23-F728-46B1-B490-24C7C9BA1CE5}" type="pres">
      <dgm:prSet presAssocID="{B62796FE-8198-4EB1-9BE8-C04827C4A6E3}" presName="linear" presStyleCnt="0">
        <dgm:presLayoutVars>
          <dgm:dir/>
          <dgm:animLvl val="lvl"/>
          <dgm:resizeHandles val="exact"/>
        </dgm:presLayoutVars>
      </dgm:prSet>
      <dgm:spPr/>
    </dgm:pt>
    <dgm:pt modelId="{BC15ED69-BAE8-481B-BDC8-5DDC208EEC1F}" type="pres">
      <dgm:prSet presAssocID="{5BD5E523-0F09-490E-A202-605C9D6CD3C7}" presName="parentLin" presStyleCnt="0"/>
      <dgm:spPr/>
    </dgm:pt>
    <dgm:pt modelId="{D8C207EE-FDFC-4109-BB49-801955D9EA45}" type="pres">
      <dgm:prSet presAssocID="{5BD5E523-0F09-490E-A202-605C9D6CD3C7}" presName="parentLeftMargin" presStyleLbl="node1" presStyleIdx="0" presStyleCnt="5"/>
      <dgm:spPr/>
    </dgm:pt>
    <dgm:pt modelId="{44EEA42C-264D-40DB-8FA5-62504DA034A7}" type="pres">
      <dgm:prSet presAssocID="{5BD5E523-0F09-490E-A202-605C9D6CD3C7}" presName="parentText" presStyleLbl="node1" presStyleIdx="0" presStyleCnt="5">
        <dgm:presLayoutVars>
          <dgm:chMax val="0"/>
          <dgm:bulletEnabled val="1"/>
        </dgm:presLayoutVars>
      </dgm:prSet>
      <dgm:spPr/>
      <dgm:t>
        <a:bodyPr/>
        <a:lstStyle/>
        <a:p>
          <a:endParaRPr lang="pt-PT"/>
        </a:p>
      </dgm:t>
    </dgm:pt>
    <dgm:pt modelId="{C8F510A6-5016-47AB-92E4-90EE70108616}" type="pres">
      <dgm:prSet presAssocID="{5BD5E523-0F09-490E-A202-605C9D6CD3C7}" presName="negativeSpace" presStyleCnt="0"/>
      <dgm:spPr/>
    </dgm:pt>
    <dgm:pt modelId="{1E231B3E-CCE4-4D86-BE06-97092E74F5E7}" type="pres">
      <dgm:prSet presAssocID="{5BD5E523-0F09-490E-A202-605C9D6CD3C7}" presName="childText" presStyleLbl="conFgAcc1" presStyleIdx="0" presStyleCnt="5">
        <dgm:presLayoutVars>
          <dgm:bulletEnabled val="1"/>
        </dgm:presLayoutVars>
      </dgm:prSet>
      <dgm:spPr/>
      <dgm:t>
        <a:bodyPr/>
        <a:lstStyle/>
        <a:p>
          <a:endParaRPr lang="pt-PT"/>
        </a:p>
      </dgm:t>
    </dgm:pt>
    <dgm:pt modelId="{7929A027-84B2-43EF-8D62-AD0EE0B884ED}" type="pres">
      <dgm:prSet presAssocID="{C4B7EDA3-4C9E-4CA3-B5DE-7A82FFB45E81}" presName="spaceBetweenRectangles" presStyleCnt="0"/>
      <dgm:spPr/>
    </dgm:pt>
    <dgm:pt modelId="{D9444704-28F2-4B8C-9BAA-C93BC69709C2}" type="pres">
      <dgm:prSet presAssocID="{2B9BAA39-3B57-43C5-8EE1-25040F5600B4}" presName="parentLin" presStyleCnt="0"/>
      <dgm:spPr/>
    </dgm:pt>
    <dgm:pt modelId="{BF9B3DAE-54BB-4785-8311-1B55315550F5}" type="pres">
      <dgm:prSet presAssocID="{2B9BAA39-3B57-43C5-8EE1-25040F5600B4}" presName="parentLeftMargin" presStyleLbl="node1" presStyleIdx="0" presStyleCnt="5"/>
      <dgm:spPr/>
    </dgm:pt>
    <dgm:pt modelId="{DCFD8247-DB88-4A7D-B69E-733EDF7618EB}" type="pres">
      <dgm:prSet presAssocID="{2B9BAA39-3B57-43C5-8EE1-25040F5600B4}" presName="parentText" presStyleLbl="node1" presStyleIdx="1" presStyleCnt="5">
        <dgm:presLayoutVars>
          <dgm:chMax val="0"/>
          <dgm:bulletEnabled val="1"/>
        </dgm:presLayoutVars>
      </dgm:prSet>
      <dgm:spPr/>
      <dgm:t>
        <a:bodyPr/>
        <a:lstStyle/>
        <a:p>
          <a:endParaRPr lang="pt-PT"/>
        </a:p>
      </dgm:t>
    </dgm:pt>
    <dgm:pt modelId="{5F68F24F-E443-4F3E-B45C-477F4891B159}" type="pres">
      <dgm:prSet presAssocID="{2B9BAA39-3B57-43C5-8EE1-25040F5600B4}" presName="negativeSpace" presStyleCnt="0"/>
      <dgm:spPr/>
    </dgm:pt>
    <dgm:pt modelId="{4B067016-9979-4B14-BA48-E6766CC25CEA}" type="pres">
      <dgm:prSet presAssocID="{2B9BAA39-3B57-43C5-8EE1-25040F5600B4}" presName="childText" presStyleLbl="conFgAcc1" presStyleIdx="1" presStyleCnt="5">
        <dgm:presLayoutVars>
          <dgm:bulletEnabled val="1"/>
        </dgm:presLayoutVars>
      </dgm:prSet>
      <dgm:spPr/>
    </dgm:pt>
    <dgm:pt modelId="{B41E69F1-E162-4147-A192-FFEB04458842}" type="pres">
      <dgm:prSet presAssocID="{2A41082E-5DC0-4D90-80CE-6D5EAD9C955E}" presName="spaceBetweenRectangles" presStyleCnt="0"/>
      <dgm:spPr/>
    </dgm:pt>
    <dgm:pt modelId="{E9A8085D-873D-436B-B9F5-C08DBE9C8E28}" type="pres">
      <dgm:prSet presAssocID="{2B2CE6FC-DC2F-4102-90A2-DCB5E8C1AAE8}" presName="parentLin" presStyleCnt="0"/>
      <dgm:spPr/>
    </dgm:pt>
    <dgm:pt modelId="{47C7A535-5C67-4D12-A857-F809F55F4C00}" type="pres">
      <dgm:prSet presAssocID="{2B2CE6FC-DC2F-4102-90A2-DCB5E8C1AAE8}" presName="parentLeftMargin" presStyleLbl="node1" presStyleIdx="1" presStyleCnt="5"/>
      <dgm:spPr/>
    </dgm:pt>
    <dgm:pt modelId="{901BBFAC-5B13-4820-A947-DFF0F0A4E383}" type="pres">
      <dgm:prSet presAssocID="{2B2CE6FC-DC2F-4102-90A2-DCB5E8C1AAE8}" presName="parentText" presStyleLbl="node1" presStyleIdx="2" presStyleCnt="5">
        <dgm:presLayoutVars>
          <dgm:chMax val="0"/>
          <dgm:bulletEnabled val="1"/>
        </dgm:presLayoutVars>
      </dgm:prSet>
      <dgm:spPr/>
      <dgm:t>
        <a:bodyPr/>
        <a:lstStyle/>
        <a:p>
          <a:endParaRPr lang="pt-PT"/>
        </a:p>
      </dgm:t>
    </dgm:pt>
    <dgm:pt modelId="{779C9774-F352-4F94-AC34-AD9FC781CF94}" type="pres">
      <dgm:prSet presAssocID="{2B2CE6FC-DC2F-4102-90A2-DCB5E8C1AAE8}" presName="negativeSpace" presStyleCnt="0"/>
      <dgm:spPr/>
    </dgm:pt>
    <dgm:pt modelId="{69B654A1-4C4E-45A0-A3BD-45FE363DA991}" type="pres">
      <dgm:prSet presAssocID="{2B2CE6FC-DC2F-4102-90A2-DCB5E8C1AAE8}" presName="childText" presStyleLbl="conFgAcc1" presStyleIdx="2" presStyleCnt="5">
        <dgm:presLayoutVars>
          <dgm:bulletEnabled val="1"/>
        </dgm:presLayoutVars>
      </dgm:prSet>
      <dgm:spPr/>
    </dgm:pt>
    <dgm:pt modelId="{21DC140D-9765-4C95-AB27-61A77A33ABC5}" type="pres">
      <dgm:prSet presAssocID="{263C405C-0264-4086-ADB9-A564EED8FABA}" presName="spaceBetweenRectangles" presStyleCnt="0"/>
      <dgm:spPr/>
    </dgm:pt>
    <dgm:pt modelId="{AA4BB9C5-EEF2-4E00-A2BC-72B140DDE1BA}" type="pres">
      <dgm:prSet presAssocID="{6294F4ED-7E33-4D1E-81E9-F369D8FCAC4E}" presName="parentLin" presStyleCnt="0"/>
      <dgm:spPr/>
    </dgm:pt>
    <dgm:pt modelId="{18C944F5-3EE1-4BA0-9EA9-9FA1E59E4DDE}" type="pres">
      <dgm:prSet presAssocID="{6294F4ED-7E33-4D1E-81E9-F369D8FCAC4E}" presName="parentLeftMargin" presStyleLbl="node1" presStyleIdx="2" presStyleCnt="5"/>
      <dgm:spPr/>
    </dgm:pt>
    <dgm:pt modelId="{9870EB13-4BE9-4E19-B66E-D019BE518319}" type="pres">
      <dgm:prSet presAssocID="{6294F4ED-7E33-4D1E-81E9-F369D8FCAC4E}" presName="parentText" presStyleLbl="node1" presStyleIdx="3" presStyleCnt="5">
        <dgm:presLayoutVars>
          <dgm:chMax val="0"/>
          <dgm:bulletEnabled val="1"/>
        </dgm:presLayoutVars>
      </dgm:prSet>
      <dgm:spPr/>
      <dgm:t>
        <a:bodyPr/>
        <a:lstStyle/>
        <a:p>
          <a:endParaRPr lang="pt-PT"/>
        </a:p>
      </dgm:t>
    </dgm:pt>
    <dgm:pt modelId="{A9D25EC7-443F-402B-8ED8-A3081C9A2F2F}" type="pres">
      <dgm:prSet presAssocID="{6294F4ED-7E33-4D1E-81E9-F369D8FCAC4E}" presName="negativeSpace" presStyleCnt="0"/>
      <dgm:spPr/>
    </dgm:pt>
    <dgm:pt modelId="{C14C5965-3917-4C02-BBE0-330DDB27842E}" type="pres">
      <dgm:prSet presAssocID="{6294F4ED-7E33-4D1E-81E9-F369D8FCAC4E}" presName="childText" presStyleLbl="conFgAcc1" presStyleIdx="3" presStyleCnt="5">
        <dgm:presLayoutVars>
          <dgm:bulletEnabled val="1"/>
        </dgm:presLayoutVars>
      </dgm:prSet>
      <dgm:spPr/>
    </dgm:pt>
    <dgm:pt modelId="{50C7C460-EB2A-4D3C-A57B-588F1D5EA83A}" type="pres">
      <dgm:prSet presAssocID="{93A1084E-0099-4FC9-BF35-EDF55AD4C3B6}" presName="spaceBetweenRectangles" presStyleCnt="0"/>
      <dgm:spPr/>
    </dgm:pt>
    <dgm:pt modelId="{ADA3B81D-C60E-42C7-B153-8B66063FD59A}" type="pres">
      <dgm:prSet presAssocID="{B8BE2F27-2316-4B00-816C-CC5330BAF38B}" presName="parentLin" presStyleCnt="0"/>
      <dgm:spPr/>
    </dgm:pt>
    <dgm:pt modelId="{4F93FA2A-9A71-4604-89B0-48450F81582B}" type="pres">
      <dgm:prSet presAssocID="{B8BE2F27-2316-4B00-816C-CC5330BAF38B}" presName="parentLeftMargin" presStyleLbl="node1" presStyleIdx="3" presStyleCnt="5"/>
      <dgm:spPr/>
    </dgm:pt>
    <dgm:pt modelId="{5143D268-09F0-48A3-9CCC-3244C8F3C8C9}" type="pres">
      <dgm:prSet presAssocID="{B8BE2F27-2316-4B00-816C-CC5330BAF38B}" presName="parentText" presStyleLbl="node1" presStyleIdx="4" presStyleCnt="5">
        <dgm:presLayoutVars>
          <dgm:chMax val="0"/>
          <dgm:bulletEnabled val="1"/>
        </dgm:presLayoutVars>
      </dgm:prSet>
      <dgm:spPr/>
      <dgm:t>
        <a:bodyPr/>
        <a:lstStyle/>
        <a:p>
          <a:endParaRPr lang="pt-PT"/>
        </a:p>
      </dgm:t>
    </dgm:pt>
    <dgm:pt modelId="{D644AFC4-B7C2-4F91-85CB-2A312B5E0126}" type="pres">
      <dgm:prSet presAssocID="{B8BE2F27-2316-4B00-816C-CC5330BAF38B}" presName="negativeSpace" presStyleCnt="0"/>
      <dgm:spPr/>
    </dgm:pt>
    <dgm:pt modelId="{CDEF5F5C-33A5-41DD-9A42-39949CAB909A}" type="pres">
      <dgm:prSet presAssocID="{B8BE2F27-2316-4B00-816C-CC5330BAF38B}" presName="childText" presStyleLbl="conFgAcc1" presStyleIdx="4" presStyleCnt="5">
        <dgm:presLayoutVars>
          <dgm:bulletEnabled val="1"/>
        </dgm:presLayoutVars>
      </dgm:prSet>
      <dgm:spPr/>
      <dgm:t>
        <a:bodyPr/>
        <a:lstStyle/>
        <a:p>
          <a:endParaRPr lang="pt-PT"/>
        </a:p>
      </dgm:t>
    </dgm:pt>
  </dgm:ptLst>
  <dgm:cxnLst>
    <dgm:cxn modelId="{B3CC226A-F025-4347-8D7B-1712F4105712}" type="presOf" srcId="{B8BE2F27-2316-4B00-816C-CC5330BAF38B}" destId="{4F93FA2A-9A71-4604-89B0-48450F81582B}" srcOrd="0" destOrd="0" presId="urn:microsoft.com/office/officeart/2005/8/layout/list1"/>
    <dgm:cxn modelId="{DA00B1F2-ABED-4B37-8679-1229C784B22B}" type="presOf" srcId="{6294F4ED-7E33-4D1E-81E9-F369D8FCAC4E}" destId="{9870EB13-4BE9-4E19-B66E-D019BE518319}" srcOrd="1" destOrd="0" presId="urn:microsoft.com/office/officeart/2005/8/layout/list1"/>
    <dgm:cxn modelId="{1443816B-5DFF-46D7-90A9-69C55DE91FA4}" srcId="{B62796FE-8198-4EB1-9BE8-C04827C4A6E3}" destId="{5BD5E523-0F09-490E-A202-605C9D6CD3C7}" srcOrd="0" destOrd="0" parTransId="{F695C333-B87C-458F-A224-256D8411D00F}" sibTransId="{C4B7EDA3-4C9E-4CA3-B5DE-7A82FFB45E81}"/>
    <dgm:cxn modelId="{D23732E5-D6AE-4FD3-B25B-5E624FE63014}" srcId="{5BD5E523-0F09-490E-A202-605C9D6CD3C7}" destId="{B358DC70-60F4-4072-80BE-F19902FEFE2C}" srcOrd="0" destOrd="0" parTransId="{6DE66A7D-CB67-4508-A712-51C1A7F88561}" sibTransId="{76B467A0-E97C-485D-8043-E9E6B2F87A60}"/>
    <dgm:cxn modelId="{42EE1F3A-43B9-4109-9B07-E33AEAC90E55}" srcId="{B62796FE-8198-4EB1-9BE8-C04827C4A6E3}" destId="{2B9BAA39-3B57-43C5-8EE1-25040F5600B4}" srcOrd="1" destOrd="0" parTransId="{25D4C853-2398-4986-A29F-94C6CED903E2}" sibTransId="{2A41082E-5DC0-4D90-80CE-6D5EAD9C955E}"/>
    <dgm:cxn modelId="{C33983E1-8429-44C5-B1CB-2E0281F72751}" srcId="{B62796FE-8198-4EB1-9BE8-C04827C4A6E3}" destId="{6294F4ED-7E33-4D1E-81E9-F369D8FCAC4E}" srcOrd="3" destOrd="0" parTransId="{72FE97F2-639E-4FBD-A22E-45BFE4864223}" sibTransId="{93A1084E-0099-4FC9-BF35-EDF55AD4C3B6}"/>
    <dgm:cxn modelId="{F700EF2E-0070-48D4-A89B-04233B1A5311}" type="presOf" srcId="{B62796FE-8198-4EB1-9BE8-C04827C4A6E3}" destId="{20DD9B23-F728-46B1-B490-24C7C9BA1CE5}" srcOrd="0" destOrd="0" presId="urn:microsoft.com/office/officeart/2005/8/layout/list1"/>
    <dgm:cxn modelId="{1C264905-52CB-44E3-8097-5C1CAE137577}" type="presOf" srcId="{A5B156F2-2F45-46EB-A80B-8444442C55C4}" destId="{C14C5965-3917-4C02-BBE0-330DDB27842E}" srcOrd="0" destOrd="0" presId="urn:microsoft.com/office/officeart/2005/8/layout/list1"/>
    <dgm:cxn modelId="{ACBFA164-6437-4A6C-865F-66CB076549C7}" type="presOf" srcId="{B358DC70-60F4-4072-80BE-F19902FEFE2C}" destId="{1E231B3E-CCE4-4D86-BE06-97092E74F5E7}" srcOrd="0" destOrd="0" presId="urn:microsoft.com/office/officeart/2005/8/layout/list1"/>
    <dgm:cxn modelId="{BBC536B2-F3D3-4D08-93C4-39D520963688}" srcId="{B62796FE-8198-4EB1-9BE8-C04827C4A6E3}" destId="{B8BE2F27-2316-4B00-816C-CC5330BAF38B}" srcOrd="4" destOrd="0" parTransId="{B8847A59-4C37-4CDA-AF4B-5A6A25780CBA}" sibTransId="{E986D80B-EB29-4B97-940A-8D933B2BB04B}"/>
    <dgm:cxn modelId="{A15E4BC5-E1E1-48F7-8C6A-E101E34CB097}" srcId="{2B9BAA39-3B57-43C5-8EE1-25040F5600B4}" destId="{EADEB06E-0454-4D9F-A708-1FB25FC66A3A}" srcOrd="0" destOrd="0" parTransId="{66BEA0F0-C1B0-4B30-9353-745B5AF3219B}" sibTransId="{3C541756-EE0F-47D8-A69C-97430C64995F}"/>
    <dgm:cxn modelId="{1078D943-5226-4153-A89D-2290489A392E}" type="presOf" srcId="{5BD5E523-0F09-490E-A202-605C9D6CD3C7}" destId="{44EEA42C-264D-40DB-8FA5-62504DA034A7}" srcOrd="1" destOrd="0" presId="urn:microsoft.com/office/officeart/2005/8/layout/list1"/>
    <dgm:cxn modelId="{FC05E96A-E3F3-49E8-9E53-CEECF1FC0B58}" type="presOf" srcId="{2B9BAA39-3B57-43C5-8EE1-25040F5600B4}" destId="{DCFD8247-DB88-4A7D-B69E-733EDF7618EB}" srcOrd="1" destOrd="0" presId="urn:microsoft.com/office/officeart/2005/8/layout/list1"/>
    <dgm:cxn modelId="{57E8BB95-9D5A-48D6-A892-1FE01F819808}" type="presOf" srcId="{EADEB06E-0454-4D9F-A708-1FB25FC66A3A}" destId="{4B067016-9979-4B14-BA48-E6766CC25CEA}" srcOrd="0" destOrd="0" presId="urn:microsoft.com/office/officeart/2005/8/layout/list1"/>
    <dgm:cxn modelId="{AAA4EAA1-A261-41CB-8A66-02575E941B16}" type="presOf" srcId="{B8BE2F27-2316-4B00-816C-CC5330BAF38B}" destId="{5143D268-09F0-48A3-9CCC-3244C8F3C8C9}" srcOrd="1" destOrd="0" presId="urn:microsoft.com/office/officeart/2005/8/layout/list1"/>
    <dgm:cxn modelId="{84607AF6-41C2-45BE-821E-3A706660920C}" type="presOf" srcId="{2B2CE6FC-DC2F-4102-90A2-DCB5E8C1AAE8}" destId="{901BBFAC-5B13-4820-A947-DFF0F0A4E383}" srcOrd="1" destOrd="0" presId="urn:microsoft.com/office/officeart/2005/8/layout/list1"/>
    <dgm:cxn modelId="{9729146A-19E7-4EE0-92C0-29F748E2DD9E}" srcId="{2B2CE6FC-DC2F-4102-90A2-DCB5E8C1AAE8}" destId="{E3316DEF-6463-42BE-937E-DA8749A31BBE}" srcOrd="0" destOrd="0" parTransId="{64AB794A-46C9-4E97-82C4-6A97F007648E}" sibTransId="{EFE01578-C56A-4137-B04A-6088DC961844}"/>
    <dgm:cxn modelId="{9DB8158C-61C5-4ED6-9046-C4CAB754809C}" srcId="{6294F4ED-7E33-4D1E-81E9-F369D8FCAC4E}" destId="{A5B156F2-2F45-46EB-A80B-8444442C55C4}" srcOrd="0" destOrd="0" parTransId="{815754AC-67A4-4FF7-B16D-F2E7E0249C69}" sibTransId="{80158302-A538-4C98-BB7A-29060C5DF1AA}"/>
    <dgm:cxn modelId="{45B9748F-52A5-44D9-927D-CB9C78D213E7}" type="presOf" srcId="{6294F4ED-7E33-4D1E-81E9-F369D8FCAC4E}" destId="{18C944F5-3EE1-4BA0-9EA9-9FA1E59E4DDE}" srcOrd="0" destOrd="0" presId="urn:microsoft.com/office/officeart/2005/8/layout/list1"/>
    <dgm:cxn modelId="{E806803E-54D9-4D0A-B09D-D81E6E3E1EE5}" type="presOf" srcId="{E3316DEF-6463-42BE-937E-DA8749A31BBE}" destId="{69B654A1-4C4E-45A0-A3BD-45FE363DA991}" srcOrd="0" destOrd="0" presId="urn:microsoft.com/office/officeart/2005/8/layout/list1"/>
    <dgm:cxn modelId="{EA0D74F2-DC8E-4485-9C8E-EC569B655776}" type="presOf" srcId="{2B2CE6FC-DC2F-4102-90A2-DCB5E8C1AAE8}" destId="{47C7A535-5C67-4D12-A857-F809F55F4C00}" srcOrd="0" destOrd="0" presId="urn:microsoft.com/office/officeart/2005/8/layout/list1"/>
    <dgm:cxn modelId="{C230B926-BC15-46A4-BA85-C400FB4A0848}" srcId="{B62796FE-8198-4EB1-9BE8-C04827C4A6E3}" destId="{2B2CE6FC-DC2F-4102-90A2-DCB5E8C1AAE8}" srcOrd="2" destOrd="0" parTransId="{F64A4C8A-0727-4CBB-B7D2-863F6E9D3739}" sibTransId="{263C405C-0264-4086-ADB9-A564EED8FABA}"/>
    <dgm:cxn modelId="{013D14CA-A41A-4480-893A-B828A78FB680}" type="presOf" srcId="{5BD5E523-0F09-490E-A202-605C9D6CD3C7}" destId="{D8C207EE-FDFC-4109-BB49-801955D9EA45}" srcOrd="0" destOrd="0" presId="urn:microsoft.com/office/officeart/2005/8/layout/list1"/>
    <dgm:cxn modelId="{2C7CE955-7681-482D-88D3-56D396F1A3C3}" type="presOf" srcId="{378E2E98-42E8-4B0F-9866-23DBD4975C78}" destId="{CDEF5F5C-33A5-41DD-9A42-39949CAB909A}" srcOrd="0" destOrd="0" presId="urn:microsoft.com/office/officeart/2005/8/layout/list1"/>
    <dgm:cxn modelId="{87BEC2ED-54BA-4E97-8A5A-22054B210547}" type="presOf" srcId="{2B9BAA39-3B57-43C5-8EE1-25040F5600B4}" destId="{BF9B3DAE-54BB-4785-8311-1B55315550F5}" srcOrd="0" destOrd="0" presId="urn:microsoft.com/office/officeart/2005/8/layout/list1"/>
    <dgm:cxn modelId="{90C90ACE-154B-4011-911F-40CAF6175816}" srcId="{B8BE2F27-2316-4B00-816C-CC5330BAF38B}" destId="{378E2E98-42E8-4B0F-9866-23DBD4975C78}" srcOrd="0" destOrd="0" parTransId="{6DE613FB-F769-4730-B508-B82BFF25E52A}" sibTransId="{E9851165-17E4-40B5-AFA2-95B487C2CBF0}"/>
    <dgm:cxn modelId="{19C45EBF-ED91-4F05-AEBC-EBCD66C4AFBA}" type="presParOf" srcId="{20DD9B23-F728-46B1-B490-24C7C9BA1CE5}" destId="{BC15ED69-BAE8-481B-BDC8-5DDC208EEC1F}" srcOrd="0" destOrd="0" presId="urn:microsoft.com/office/officeart/2005/8/layout/list1"/>
    <dgm:cxn modelId="{78864A2A-0C2E-46E2-B35B-DBFE780B30FE}" type="presParOf" srcId="{BC15ED69-BAE8-481B-BDC8-5DDC208EEC1F}" destId="{D8C207EE-FDFC-4109-BB49-801955D9EA45}" srcOrd="0" destOrd="0" presId="urn:microsoft.com/office/officeart/2005/8/layout/list1"/>
    <dgm:cxn modelId="{AA9B4392-C85D-41E3-BDB0-1BB4BFEC67EC}" type="presParOf" srcId="{BC15ED69-BAE8-481B-BDC8-5DDC208EEC1F}" destId="{44EEA42C-264D-40DB-8FA5-62504DA034A7}" srcOrd="1" destOrd="0" presId="urn:microsoft.com/office/officeart/2005/8/layout/list1"/>
    <dgm:cxn modelId="{18D48D00-AF91-4292-8978-B87672A8D08A}" type="presParOf" srcId="{20DD9B23-F728-46B1-B490-24C7C9BA1CE5}" destId="{C8F510A6-5016-47AB-92E4-90EE70108616}" srcOrd="1" destOrd="0" presId="urn:microsoft.com/office/officeart/2005/8/layout/list1"/>
    <dgm:cxn modelId="{7AD90D96-5CDA-4A6F-9F77-EC249421676B}" type="presParOf" srcId="{20DD9B23-F728-46B1-B490-24C7C9BA1CE5}" destId="{1E231B3E-CCE4-4D86-BE06-97092E74F5E7}" srcOrd="2" destOrd="0" presId="urn:microsoft.com/office/officeart/2005/8/layout/list1"/>
    <dgm:cxn modelId="{22613C1E-4769-4E01-AC65-FF1DAD583549}" type="presParOf" srcId="{20DD9B23-F728-46B1-B490-24C7C9BA1CE5}" destId="{7929A027-84B2-43EF-8D62-AD0EE0B884ED}" srcOrd="3" destOrd="0" presId="urn:microsoft.com/office/officeart/2005/8/layout/list1"/>
    <dgm:cxn modelId="{FB7DEF79-D5B2-4222-BBE2-4F44BBF47002}" type="presParOf" srcId="{20DD9B23-F728-46B1-B490-24C7C9BA1CE5}" destId="{D9444704-28F2-4B8C-9BAA-C93BC69709C2}" srcOrd="4" destOrd="0" presId="urn:microsoft.com/office/officeart/2005/8/layout/list1"/>
    <dgm:cxn modelId="{EF70CDB2-30C2-4CB7-AE3A-2E2B514579A6}" type="presParOf" srcId="{D9444704-28F2-4B8C-9BAA-C93BC69709C2}" destId="{BF9B3DAE-54BB-4785-8311-1B55315550F5}" srcOrd="0" destOrd="0" presId="urn:microsoft.com/office/officeart/2005/8/layout/list1"/>
    <dgm:cxn modelId="{2F426B33-FE1F-49EE-942E-9CD5E2FA01DA}" type="presParOf" srcId="{D9444704-28F2-4B8C-9BAA-C93BC69709C2}" destId="{DCFD8247-DB88-4A7D-B69E-733EDF7618EB}" srcOrd="1" destOrd="0" presId="urn:microsoft.com/office/officeart/2005/8/layout/list1"/>
    <dgm:cxn modelId="{42E04A23-B51F-4DCD-AC8D-8ADEDDE12697}" type="presParOf" srcId="{20DD9B23-F728-46B1-B490-24C7C9BA1CE5}" destId="{5F68F24F-E443-4F3E-B45C-477F4891B159}" srcOrd="5" destOrd="0" presId="urn:microsoft.com/office/officeart/2005/8/layout/list1"/>
    <dgm:cxn modelId="{851E85DD-BC6D-430B-9A06-66DD7C819176}" type="presParOf" srcId="{20DD9B23-F728-46B1-B490-24C7C9BA1CE5}" destId="{4B067016-9979-4B14-BA48-E6766CC25CEA}" srcOrd="6" destOrd="0" presId="urn:microsoft.com/office/officeart/2005/8/layout/list1"/>
    <dgm:cxn modelId="{B79656E9-66B4-47E7-96F0-A1D187FB833B}" type="presParOf" srcId="{20DD9B23-F728-46B1-B490-24C7C9BA1CE5}" destId="{B41E69F1-E162-4147-A192-FFEB04458842}" srcOrd="7" destOrd="0" presId="urn:microsoft.com/office/officeart/2005/8/layout/list1"/>
    <dgm:cxn modelId="{AA153478-AA35-48D7-8E44-638A53043E87}" type="presParOf" srcId="{20DD9B23-F728-46B1-B490-24C7C9BA1CE5}" destId="{E9A8085D-873D-436B-B9F5-C08DBE9C8E28}" srcOrd="8" destOrd="0" presId="urn:microsoft.com/office/officeart/2005/8/layout/list1"/>
    <dgm:cxn modelId="{264422BD-CF76-41F5-A5EC-965004CD5FCA}" type="presParOf" srcId="{E9A8085D-873D-436B-B9F5-C08DBE9C8E28}" destId="{47C7A535-5C67-4D12-A857-F809F55F4C00}" srcOrd="0" destOrd="0" presId="urn:microsoft.com/office/officeart/2005/8/layout/list1"/>
    <dgm:cxn modelId="{DCBA3FF6-5CE1-49DD-97FC-4F6CECD8BFE5}" type="presParOf" srcId="{E9A8085D-873D-436B-B9F5-C08DBE9C8E28}" destId="{901BBFAC-5B13-4820-A947-DFF0F0A4E383}" srcOrd="1" destOrd="0" presId="urn:microsoft.com/office/officeart/2005/8/layout/list1"/>
    <dgm:cxn modelId="{F404E380-5E1A-48E7-939C-6B95BF73708B}" type="presParOf" srcId="{20DD9B23-F728-46B1-B490-24C7C9BA1CE5}" destId="{779C9774-F352-4F94-AC34-AD9FC781CF94}" srcOrd="9" destOrd="0" presId="urn:microsoft.com/office/officeart/2005/8/layout/list1"/>
    <dgm:cxn modelId="{C228376A-5823-4BD8-8EBF-CC8CD88DA755}" type="presParOf" srcId="{20DD9B23-F728-46B1-B490-24C7C9BA1CE5}" destId="{69B654A1-4C4E-45A0-A3BD-45FE363DA991}" srcOrd="10" destOrd="0" presId="urn:microsoft.com/office/officeart/2005/8/layout/list1"/>
    <dgm:cxn modelId="{AB1C08B4-CB80-454C-9785-806245E048A3}" type="presParOf" srcId="{20DD9B23-F728-46B1-B490-24C7C9BA1CE5}" destId="{21DC140D-9765-4C95-AB27-61A77A33ABC5}" srcOrd="11" destOrd="0" presId="urn:microsoft.com/office/officeart/2005/8/layout/list1"/>
    <dgm:cxn modelId="{293A5CB0-4ADB-4F8C-9C00-C4C89AB70DC1}" type="presParOf" srcId="{20DD9B23-F728-46B1-B490-24C7C9BA1CE5}" destId="{AA4BB9C5-EEF2-4E00-A2BC-72B140DDE1BA}" srcOrd="12" destOrd="0" presId="urn:microsoft.com/office/officeart/2005/8/layout/list1"/>
    <dgm:cxn modelId="{F07D9C9A-4119-43F5-BD9D-F0EE24E27A9E}" type="presParOf" srcId="{AA4BB9C5-EEF2-4E00-A2BC-72B140DDE1BA}" destId="{18C944F5-3EE1-4BA0-9EA9-9FA1E59E4DDE}" srcOrd="0" destOrd="0" presId="urn:microsoft.com/office/officeart/2005/8/layout/list1"/>
    <dgm:cxn modelId="{7EBFE2C2-158A-4A63-88F2-6EC63F1D4B5C}" type="presParOf" srcId="{AA4BB9C5-EEF2-4E00-A2BC-72B140DDE1BA}" destId="{9870EB13-4BE9-4E19-B66E-D019BE518319}" srcOrd="1" destOrd="0" presId="urn:microsoft.com/office/officeart/2005/8/layout/list1"/>
    <dgm:cxn modelId="{C8BAF03A-679C-46B9-973F-3282E302415D}" type="presParOf" srcId="{20DD9B23-F728-46B1-B490-24C7C9BA1CE5}" destId="{A9D25EC7-443F-402B-8ED8-A3081C9A2F2F}" srcOrd="13" destOrd="0" presId="urn:microsoft.com/office/officeart/2005/8/layout/list1"/>
    <dgm:cxn modelId="{2D79EEC6-0900-4682-ACC1-0B974368892A}" type="presParOf" srcId="{20DD9B23-F728-46B1-B490-24C7C9BA1CE5}" destId="{C14C5965-3917-4C02-BBE0-330DDB27842E}" srcOrd="14" destOrd="0" presId="urn:microsoft.com/office/officeart/2005/8/layout/list1"/>
    <dgm:cxn modelId="{11212914-A366-4E55-AB88-BEBCF48759AD}" type="presParOf" srcId="{20DD9B23-F728-46B1-B490-24C7C9BA1CE5}" destId="{50C7C460-EB2A-4D3C-A57B-588F1D5EA83A}" srcOrd="15" destOrd="0" presId="urn:microsoft.com/office/officeart/2005/8/layout/list1"/>
    <dgm:cxn modelId="{AD17AA76-338F-4784-B8E8-84597195C150}" type="presParOf" srcId="{20DD9B23-F728-46B1-B490-24C7C9BA1CE5}" destId="{ADA3B81D-C60E-42C7-B153-8B66063FD59A}" srcOrd="16" destOrd="0" presId="urn:microsoft.com/office/officeart/2005/8/layout/list1"/>
    <dgm:cxn modelId="{62ACEDB5-C17D-4564-BFCD-C38C5E90C897}" type="presParOf" srcId="{ADA3B81D-C60E-42C7-B153-8B66063FD59A}" destId="{4F93FA2A-9A71-4604-89B0-48450F81582B}" srcOrd="0" destOrd="0" presId="urn:microsoft.com/office/officeart/2005/8/layout/list1"/>
    <dgm:cxn modelId="{7F558527-3202-4D6F-A1B1-D69D211488FE}" type="presParOf" srcId="{ADA3B81D-C60E-42C7-B153-8B66063FD59A}" destId="{5143D268-09F0-48A3-9CCC-3244C8F3C8C9}" srcOrd="1" destOrd="0" presId="urn:microsoft.com/office/officeart/2005/8/layout/list1"/>
    <dgm:cxn modelId="{51254421-11E1-4BFC-80E4-DE0B9B976226}" type="presParOf" srcId="{20DD9B23-F728-46B1-B490-24C7C9BA1CE5}" destId="{D644AFC4-B7C2-4F91-85CB-2A312B5E0126}" srcOrd="17" destOrd="0" presId="urn:microsoft.com/office/officeart/2005/8/layout/list1"/>
    <dgm:cxn modelId="{D6266048-1518-4846-B0B3-F5B42EA65306}" type="presParOf" srcId="{20DD9B23-F728-46B1-B490-24C7C9BA1CE5}" destId="{CDEF5F5C-33A5-41DD-9A42-39949CAB909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6E952-F339-4A7C-80EF-5B8EF8F6E062}">
      <dsp:nvSpPr>
        <dsp:cNvPr id="0" name=""/>
        <dsp:cNvSpPr/>
      </dsp:nvSpPr>
      <dsp:spPr>
        <a:xfrm>
          <a:off x="0" y="4703198"/>
          <a:ext cx="10787927"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80840-0AD1-4C05-8B6A-D006357751EA}">
      <dsp:nvSpPr>
        <dsp:cNvPr id="0" name=""/>
        <dsp:cNvSpPr/>
      </dsp:nvSpPr>
      <dsp:spPr>
        <a:xfrm>
          <a:off x="0" y="2683100"/>
          <a:ext cx="10787927"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F75674-37B1-4510-8A5D-FCCE387E753D}">
      <dsp:nvSpPr>
        <dsp:cNvPr id="0" name=""/>
        <dsp:cNvSpPr/>
      </dsp:nvSpPr>
      <dsp:spPr>
        <a:xfrm>
          <a:off x="0" y="663001"/>
          <a:ext cx="10787927"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69AA0E-49F6-49F6-9C64-9115ADE8BD4C}">
      <dsp:nvSpPr>
        <dsp:cNvPr id="0" name=""/>
        <dsp:cNvSpPr/>
      </dsp:nvSpPr>
      <dsp:spPr>
        <a:xfrm>
          <a:off x="2804861" y="739"/>
          <a:ext cx="7983065" cy="66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pt-PT" sz="1400" kern="1200" dirty="0" smtClean="0"/>
            <a:t>The system must be user friendly.</a:t>
          </a:r>
          <a:endParaRPr lang="pt-PT" sz="1400" kern="1200" dirty="0"/>
        </a:p>
      </dsp:txBody>
      <dsp:txXfrm>
        <a:off x="2804861" y="739"/>
        <a:ext cx="7983065" cy="662262"/>
      </dsp:txXfrm>
    </dsp:sp>
    <dsp:sp modelId="{CA63EDDF-99F9-468E-A607-0656054DF156}">
      <dsp:nvSpPr>
        <dsp:cNvPr id="0" name=""/>
        <dsp:cNvSpPr/>
      </dsp:nvSpPr>
      <dsp:spPr>
        <a:xfrm>
          <a:off x="0" y="739"/>
          <a:ext cx="2804861" cy="66226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pt-PT" sz="2900" kern="1200" dirty="0" smtClean="0"/>
            <a:t>Verifiable</a:t>
          </a:r>
          <a:endParaRPr lang="pt-PT" sz="2900" kern="1200" dirty="0"/>
        </a:p>
      </dsp:txBody>
      <dsp:txXfrm>
        <a:off x="32335" y="33074"/>
        <a:ext cx="2740191" cy="629927"/>
      </dsp:txXfrm>
    </dsp:sp>
    <dsp:sp modelId="{4C2441E4-1ADA-4AFB-B2D4-0DF2E3A19A8B}">
      <dsp:nvSpPr>
        <dsp:cNvPr id="0" name=""/>
        <dsp:cNvSpPr/>
      </dsp:nvSpPr>
      <dsp:spPr>
        <a:xfrm>
          <a:off x="0" y="663001"/>
          <a:ext cx="10787927" cy="1324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pt-PT" sz="1100" kern="1200" dirty="0" smtClean="0"/>
            <a:t>The user interface shall be menu driven. It shall provide dialog boxes (...) for user inputs.</a:t>
          </a:r>
          <a:endParaRPr lang="pt-PT" sz="1100" kern="1200" dirty="0"/>
        </a:p>
      </dsp:txBody>
      <dsp:txXfrm>
        <a:off x="0" y="663001"/>
        <a:ext cx="10787927" cy="1324723"/>
      </dsp:txXfrm>
    </dsp:sp>
    <dsp:sp modelId="{5A83599C-5DFC-4BFF-990A-7330E009CE09}">
      <dsp:nvSpPr>
        <dsp:cNvPr id="0" name=""/>
        <dsp:cNvSpPr/>
      </dsp:nvSpPr>
      <dsp:spPr>
        <a:xfrm>
          <a:off x="2804861" y="2020837"/>
          <a:ext cx="7983065" cy="66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en-US" sz="1400" b="0" i="1" kern="1200" dirty="0" smtClean="0"/>
            <a:t>Sometimes the user will enter Airport Code, which the system will understand, but sometimes the closest city may replace it, so the user does not need to know what the airport code is, and it will still be understood by the system.</a:t>
          </a:r>
          <a:endParaRPr lang="pt-PT" sz="1400" kern="1200" dirty="0"/>
        </a:p>
      </dsp:txBody>
      <dsp:txXfrm>
        <a:off x="2804861" y="2020837"/>
        <a:ext cx="7983065" cy="662262"/>
      </dsp:txXfrm>
    </dsp:sp>
    <dsp:sp modelId="{68DF8D72-18B5-4AD1-A173-5057FF3E4F23}">
      <dsp:nvSpPr>
        <dsp:cNvPr id="0" name=""/>
        <dsp:cNvSpPr/>
      </dsp:nvSpPr>
      <dsp:spPr>
        <a:xfrm>
          <a:off x="0" y="2020837"/>
          <a:ext cx="2804861" cy="662262"/>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pt-PT" sz="2900" kern="1200" dirty="0" smtClean="0"/>
            <a:t>Clear &amp; Concise</a:t>
          </a:r>
          <a:endParaRPr lang="pt-PT" sz="2900" kern="1200" dirty="0"/>
        </a:p>
      </dsp:txBody>
      <dsp:txXfrm>
        <a:off x="32335" y="2053172"/>
        <a:ext cx="2740191" cy="629927"/>
      </dsp:txXfrm>
    </dsp:sp>
    <dsp:sp modelId="{B163D1DA-3973-4150-8732-751B0C0EFAC7}">
      <dsp:nvSpPr>
        <dsp:cNvPr id="0" name=""/>
        <dsp:cNvSpPr/>
      </dsp:nvSpPr>
      <dsp:spPr>
        <a:xfrm>
          <a:off x="0" y="2683100"/>
          <a:ext cx="10787927" cy="1324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b="0" i="1" kern="1200" dirty="0" smtClean="0"/>
            <a:t>The system shall identify the airport based on either an Airport Code or a City Name.</a:t>
          </a:r>
          <a:endParaRPr lang="pt-PT" sz="1100" kern="1200" dirty="0"/>
        </a:p>
      </dsp:txBody>
      <dsp:txXfrm>
        <a:off x="0" y="2683100"/>
        <a:ext cx="10787927" cy="1324723"/>
      </dsp:txXfrm>
    </dsp:sp>
    <dsp:sp modelId="{37B4723B-2ED7-4575-9DA8-749916CA5247}">
      <dsp:nvSpPr>
        <dsp:cNvPr id="0" name=""/>
        <dsp:cNvSpPr/>
      </dsp:nvSpPr>
      <dsp:spPr>
        <a:xfrm>
          <a:off x="2804861" y="4040936"/>
          <a:ext cx="7983065" cy="66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pt-PT" sz="1400" kern="1200" dirty="0" smtClean="0"/>
            <a:t>On loss of power, the battery backup must support normal operations.</a:t>
          </a:r>
          <a:endParaRPr lang="pt-PT" sz="1400" kern="1200" dirty="0"/>
        </a:p>
      </dsp:txBody>
      <dsp:txXfrm>
        <a:off x="2804861" y="4040936"/>
        <a:ext cx="7983065" cy="662262"/>
      </dsp:txXfrm>
    </dsp:sp>
    <dsp:sp modelId="{65E681B8-808D-4B9F-9979-5EC9EF88FA30}">
      <dsp:nvSpPr>
        <dsp:cNvPr id="0" name=""/>
        <dsp:cNvSpPr/>
      </dsp:nvSpPr>
      <dsp:spPr>
        <a:xfrm>
          <a:off x="0" y="4040936"/>
          <a:ext cx="2804861" cy="662262"/>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pt-PT" sz="2900" kern="1200" dirty="0" smtClean="0"/>
            <a:t>Complete</a:t>
          </a:r>
          <a:endParaRPr lang="pt-PT" sz="2900" kern="1200" dirty="0"/>
        </a:p>
      </dsp:txBody>
      <dsp:txXfrm>
        <a:off x="32335" y="4073271"/>
        <a:ext cx="2740191" cy="629927"/>
      </dsp:txXfrm>
    </dsp:sp>
    <dsp:sp modelId="{9A873A88-F1DE-4708-BDB9-DFA0E752BE75}">
      <dsp:nvSpPr>
        <dsp:cNvPr id="0" name=""/>
        <dsp:cNvSpPr/>
      </dsp:nvSpPr>
      <dsp:spPr>
        <a:xfrm>
          <a:off x="0" y="4703198"/>
          <a:ext cx="10787927" cy="1324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pt-PT" sz="1100" kern="1200" dirty="0" smtClean="0"/>
            <a:t>On loss of power, the battery backup must support normal operations for 20 minutes.</a:t>
          </a:r>
          <a:endParaRPr lang="pt-PT" sz="1100" kern="1200" dirty="0"/>
        </a:p>
      </dsp:txBody>
      <dsp:txXfrm>
        <a:off x="0" y="4703198"/>
        <a:ext cx="10787927" cy="1324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D30A2-66F1-4D04-BCB0-FAA9298C3EEE}">
      <dsp:nvSpPr>
        <dsp:cNvPr id="0" name=""/>
        <dsp:cNvSpPr/>
      </dsp:nvSpPr>
      <dsp:spPr>
        <a:xfrm>
          <a:off x="0" y="3676195"/>
          <a:ext cx="1049021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E5D473-877F-41FD-92A2-961670612387}">
      <dsp:nvSpPr>
        <dsp:cNvPr id="0" name=""/>
        <dsp:cNvSpPr/>
      </dsp:nvSpPr>
      <dsp:spPr>
        <a:xfrm>
          <a:off x="0" y="908731"/>
          <a:ext cx="1049021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5B572-1D73-4517-AA19-82EC1F4A94D1}">
      <dsp:nvSpPr>
        <dsp:cNvPr id="0" name=""/>
        <dsp:cNvSpPr/>
      </dsp:nvSpPr>
      <dsp:spPr>
        <a:xfrm>
          <a:off x="2727455" y="1454"/>
          <a:ext cx="7762759" cy="907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1" i="1" kern="1200" dirty="0" smtClean="0"/>
            <a:t>REQ1: </a:t>
          </a:r>
          <a:r>
            <a:rPr lang="en-US" sz="2500" b="0" i="1" kern="1200" dirty="0" smtClean="0"/>
            <a:t>Dates shall be displayed in the mm/dd/yyyy format. </a:t>
          </a:r>
          <a:r>
            <a:rPr lang="en-US" sz="2500" b="1" i="1" kern="1200" dirty="0" smtClean="0"/>
            <a:t>REQ2-</a:t>
          </a:r>
          <a:r>
            <a:rPr lang="en-US" sz="2500" b="0" i="1" kern="1200" dirty="0" smtClean="0"/>
            <a:t>Dates shall be displayed in the dd/mm/yyyy format.</a:t>
          </a:r>
          <a:endParaRPr lang="pt-PT" sz="2500" kern="1200" dirty="0"/>
        </a:p>
      </dsp:txBody>
      <dsp:txXfrm>
        <a:off x="2727455" y="1454"/>
        <a:ext cx="7762759" cy="907276"/>
      </dsp:txXfrm>
    </dsp:sp>
    <dsp:sp modelId="{35F4C516-2221-4728-B295-282CA391E423}">
      <dsp:nvSpPr>
        <dsp:cNvPr id="0" name=""/>
        <dsp:cNvSpPr/>
      </dsp:nvSpPr>
      <dsp:spPr>
        <a:xfrm>
          <a:off x="0" y="1454"/>
          <a:ext cx="2727455" cy="90727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778000">
            <a:lnSpc>
              <a:spcPct val="90000"/>
            </a:lnSpc>
            <a:spcBef>
              <a:spcPct val="0"/>
            </a:spcBef>
            <a:spcAft>
              <a:spcPct val="35000"/>
            </a:spcAft>
          </a:pPr>
          <a:r>
            <a:rPr lang="pt-PT" sz="4000" kern="1200" dirty="0" smtClean="0"/>
            <a:t>Consistent</a:t>
          </a:r>
          <a:endParaRPr lang="pt-PT" sz="4000" kern="1200" dirty="0"/>
        </a:p>
      </dsp:txBody>
      <dsp:txXfrm>
        <a:off x="44298" y="45752"/>
        <a:ext cx="2638859" cy="862978"/>
      </dsp:txXfrm>
    </dsp:sp>
    <dsp:sp modelId="{6CBE7B1E-7866-4936-9830-48147766B6AE}">
      <dsp:nvSpPr>
        <dsp:cNvPr id="0" name=""/>
        <dsp:cNvSpPr/>
      </dsp:nvSpPr>
      <dsp:spPr>
        <a:xfrm>
          <a:off x="0" y="908731"/>
          <a:ext cx="10490214" cy="181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b="1" i="1" kern="1200" dirty="0" smtClean="0"/>
            <a:t>REQ1: </a:t>
          </a:r>
          <a:r>
            <a:rPr lang="en-US" sz="2000" b="0" i="1" kern="1200" dirty="0" smtClean="0"/>
            <a:t>For users in the U.S., dates shall be displayed in the mm/dd/yyyy format.</a:t>
          </a:r>
          <a:endParaRPr lang="pt-PT" sz="2000" kern="1200" dirty="0"/>
        </a:p>
        <a:p>
          <a:pPr marL="228600" lvl="1" indent="-228600" algn="l" defTabSz="889000">
            <a:lnSpc>
              <a:spcPct val="90000"/>
            </a:lnSpc>
            <a:spcBef>
              <a:spcPct val="0"/>
            </a:spcBef>
            <a:spcAft>
              <a:spcPct val="15000"/>
            </a:spcAft>
            <a:buChar char="••"/>
          </a:pPr>
          <a:r>
            <a:rPr lang="en-US" sz="2000" b="1" i="1" kern="1200" dirty="0" smtClean="0"/>
            <a:t>REQ2: </a:t>
          </a:r>
          <a:r>
            <a:rPr lang="en-US" sz="2000" b="0" i="1" kern="1200" dirty="0" smtClean="0"/>
            <a:t>For users in France, dates shall be displayed in the dd/mm/yyyy format.</a:t>
          </a:r>
          <a:endParaRPr lang="pt-PT" sz="2000" kern="1200" dirty="0"/>
        </a:p>
        <a:p>
          <a:pPr marL="228600" lvl="1" indent="-228600" algn="l" defTabSz="889000">
            <a:lnSpc>
              <a:spcPct val="90000"/>
            </a:lnSpc>
            <a:spcBef>
              <a:spcPct val="0"/>
            </a:spcBef>
            <a:spcAft>
              <a:spcPct val="15000"/>
            </a:spcAft>
            <a:buChar char="••"/>
          </a:pPr>
          <a:r>
            <a:rPr lang="en-US" sz="2000" b="0" i="0" kern="1200" dirty="0" smtClean="0"/>
            <a:t>This can eventually lead to the following requirement: 				“</a:t>
          </a:r>
          <a:r>
            <a:rPr lang="en-US" sz="2000" b="1" i="1" kern="1200" dirty="0" smtClean="0"/>
            <a:t>REQ3</a:t>
          </a:r>
          <a:r>
            <a:rPr lang="en-US" sz="2000" b="0" i="1" kern="1200" dirty="0" smtClean="0"/>
            <a:t>: Dates shall be displayed based on the format defined in the user’s web browser.”</a:t>
          </a:r>
          <a:endParaRPr lang="pt-PT" sz="2000" kern="1200" dirty="0"/>
        </a:p>
      </dsp:txBody>
      <dsp:txXfrm>
        <a:off x="0" y="908731"/>
        <a:ext cx="10490214" cy="1814824"/>
      </dsp:txXfrm>
    </dsp:sp>
    <dsp:sp modelId="{70B11D34-EDFC-4C33-88DD-08DB7AFF718F}">
      <dsp:nvSpPr>
        <dsp:cNvPr id="0" name=""/>
        <dsp:cNvSpPr/>
      </dsp:nvSpPr>
      <dsp:spPr>
        <a:xfrm>
          <a:off x="2727455" y="2768919"/>
          <a:ext cx="7762759" cy="907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pt-PT" sz="2500" kern="1200" dirty="0" smtClean="0"/>
            <a:t>REQ1: The system must generate a batch end report and a discrepancy report when a batch is aborted.</a:t>
          </a:r>
          <a:endParaRPr lang="pt-PT" sz="2500" kern="1200" dirty="0"/>
        </a:p>
      </dsp:txBody>
      <dsp:txXfrm>
        <a:off x="2727455" y="2768919"/>
        <a:ext cx="7762759" cy="907276"/>
      </dsp:txXfrm>
    </dsp:sp>
    <dsp:sp modelId="{91665C06-6F95-4745-93BA-8AB271FABE3D}">
      <dsp:nvSpPr>
        <dsp:cNvPr id="0" name=""/>
        <dsp:cNvSpPr/>
      </dsp:nvSpPr>
      <dsp:spPr>
        <a:xfrm>
          <a:off x="0" y="2768919"/>
          <a:ext cx="2727455" cy="907276"/>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778000">
            <a:lnSpc>
              <a:spcPct val="90000"/>
            </a:lnSpc>
            <a:spcBef>
              <a:spcPct val="0"/>
            </a:spcBef>
            <a:spcAft>
              <a:spcPct val="35000"/>
            </a:spcAft>
          </a:pPr>
          <a:r>
            <a:rPr lang="pt-PT" sz="4000" kern="1200" dirty="0" smtClean="0"/>
            <a:t>Traceable</a:t>
          </a:r>
          <a:endParaRPr lang="pt-PT" sz="4000" kern="1200" dirty="0"/>
        </a:p>
      </dsp:txBody>
      <dsp:txXfrm>
        <a:off x="44298" y="2813217"/>
        <a:ext cx="2638859" cy="862978"/>
      </dsp:txXfrm>
    </dsp:sp>
    <dsp:sp modelId="{98084E23-7FC5-434F-8040-A9F9F8931B5B}">
      <dsp:nvSpPr>
        <dsp:cNvPr id="0" name=""/>
        <dsp:cNvSpPr/>
      </dsp:nvSpPr>
      <dsp:spPr>
        <a:xfrm>
          <a:off x="0" y="3676195"/>
          <a:ext cx="10490214" cy="181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pt-PT" sz="2000" kern="1200" dirty="0" smtClean="0"/>
            <a:t>REQ1.1: The system must generate a batch end report when a batch is aborted.</a:t>
          </a:r>
          <a:endParaRPr lang="pt-PT" sz="2000" kern="1200" dirty="0"/>
        </a:p>
        <a:p>
          <a:pPr marL="228600" lvl="1" indent="-228600" algn="l" defTabSz="889000">
            <a:lnSpc>
              <a:spcPct val="90000"/>
            </a:lnSpc>
            <a:spcBef>
              <a:spcPct val="0"/>
            </a:spcBef>
            <a:spcAft>
              <a:spcPct val="15000"/>
            </a:spcAft>
            <a:buChar char="••"/>
          </a:pPr>
          <a:r>
            <a:rPr lang="pt-PT" sz="2000" kern="1200" dirty="0" smtClean="0"/>
            <a:t>REQ1.2: The system must generate a discrepancy report when a batch is completed or aborted.</a:t>
          </a:r>
          <a:endParaRPr lang="pt-PT" sz="2000" kern="1200" dirty="0"/>
        </a:p>
      </dsp:txBody>
      <dsp:txXfrm>
        <a:off x="0" y="3676195"/>
        <a:ext cx="10490214" cy="1814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30204-7082-4565-B3EE-A217225D786A}">
      <dsp:nvSpPr>
        <dsp:cNvPr id="0" name=""/>
        <dsp:cNvSpPr/>
      </dsp:nvSpPr>
      <dsp:spPr>
        <a:xfrm>
          <a:off x="0" y="3479983"/>
          <a:ext cx="10279114"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A7AF4E-6AF3-4ADC-AC29-678D6B2D28C0}">
      <dsp:nvSpPr>
        <dsp:cNvPr id="0" name=""/>
        <dsp:cNvSpPr/>
      </dsp:nvSpPr>
      <dsp:spPr>
        <a:xfrm>
          <a:off x="0" y="860228"/>
          <a:ext cx="10279114"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FA6940-DAA9-47B9-8F4D-947F1A7774EB}">
      <dsp:nvSpPr>
        <dsp:cNvPr id="0" name=""/>
        <dsp:cNvSpPr/>
      </dsp:nvSpPr>
      <dsp:spPr>
        <a:xfrm>
          <a:off x="2672569" y="1377"/>
          <a:ext cx="7606544" cy="85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pt-PT" sz="2500" kern="1200" dirty="0" smtClean="0"/>
            <a:t>After 3 unsuccesful attempts to log on, a JavaScript routine must run and lock the user out of the system.</a:t>
          </a:r>
          <a:endParaRPr lang="pt-PT" sz="2500" kern="1200" dirty="0"/>
        </a:p>
      </dsp:txBody>
      <dsp:txXfrm>
        <a:off x="2672569" y="1377"/>
        <a:ext cx="7606544" cy="858851"/>
      </dsp:txXfrm>
    </dsp:sp>
    <dsp:sp modelId="{A056CD6A-1E77-4043-9936-AB081FB73556}">
      <dsp:nvSpPr>
        <dsp:cNvPr id="0" name=""/>
        <dsp:cNvSpPr/>
      </dsp:nvSpPr>
      <dsp:spPr>
        <a:xfrm>
          <a:off x="0" y="1377"/>
          <a:ext cx="2672569" cy="858851"/>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pt-PT" sz="2500" kern="1200" dirty="0" smtClean="0"/>
            <a:t>Implementation free</a:t>
          </a:r>
          <a:endParaRPr lang="pt-PT" sz="2500" kern="1200" dirty="0"/>
        </a:p>
      </dsp:txBody>
      <dsp:txXfrm>
        <a:off x="41933" y="43310"/>
        <a:ext cx="2588703" cy="816918"/>
      </dsp:txXfrm>
    </dsp:sp>
    <dsp:sp modelId="{C19BD736-BE8B-44F1-90C6-03FB48A1B1B8}">
      <dsp:nvSpPr>
        <dsp:cNvPr id="0" name=""/>
        <dsp:cNvSpPr/>
      </dsp:nvSpPr>
      <dsp:spPr>
        <a:xfrm>
          <a:off x="0" y="860228"/>
          <a:ext cx="10279114" cy="171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pt-PT" sz="2000" kern="1200" dirty="0" smtClean="0"/>
            <a:t>After 3 unsuccesful attempts to log on, the user must be locked out of the system.</a:t>
          </a:r>
          <a:endParaRPr lang="pt-PT" sz="2000" kern="1200" dirty="0"/>
        </a:p>
      </dsp:txBody>
      <dsp:txXfrm>
        <a:off x="0" y="860228"/>
        <a:ext cx="10279114" cy="1717960"/>
      </dsp:txXfrm>
    </dsp:sp>
    <dsp:sp modelId="{10AF0C6D-2718-4824-B44C-584E43555A63}">
      <dsp:nvSpPr>
        <dsp:cNvPr id="0" name=""/>
        <dsp:cNvSpPr/>
      </dsp:nvSpPr>
      <dsp:spPr>
        <a:xfrm>
          <a:off x="2672569" y="2621131"/>
          <a:ext cx="7606544" cy="85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0" i="1" kern="1200" dirty="0" smtClean="0"/>
            <a:t>The system shall not accept passwords longer than 15 characters.</a:t>
          </a:r>
          <a:endParaRPr lang="pt-PT" sz="2500" kern="1200" dirty="0"/>
        </a:p>
      </dsp:txBody>
      <dsp:txXfrm>
        <a:off x="2672569" y="2621131"/>
        <a:ext cx="7606544" cy="858851"/>
      </dsp:txXfrm>
    </dsp:sp>
    <dsp:sp modelId="{3D7825DD-26F6-4C4C-82ED-6D9C408DF020}">
      <dsp:nvSpPr>
        <dsp:cNvPr id="0" name=""/>
        <dsp:cNvSpPr/>
      </dsp:nvSpPr>
      <dsp:spPr>
        <a:xfrm>
          <a:off x="0" y="2621131"/>
          <a:ext cx="2672569" cy="858851"/>
        </a:xfrm>
        <a:prstGeom prst="round2SameRect">
          <a:avLst>
            <a:gd name="adj1" fmla="val 16670"/>
            <a:gd name="adj2" fmla="val 0"/>
          </a:avLst>
        </a:prstGeom>
        <a:solidFill>
          <a:schemeClr val="accent5">
            <a:hueOff val="-11318080"/>
            <a:satOff val="-32569"/>
            <a:lumOff val="-14117"/>
            <a:alphaOff val="0"/>
          </a:schemeClr>
        </a:solidFill>
        <a:ln w="12700" cap="flat" cmpd="sng" algn="ctr">
          <a:solidFill>
            <a:schemeClr val="accent5">
              <a:hueOff val="-11318080"/>
              <a:satOff val="-32569"/>
              <a:lumOff val="-1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lvl="0" algn="ctr" defTabSz="1111250">
            <a:lnSpc>
              <a:spcPct val="90000"/>
            </a:lnSpc>
            <a:spcBef>
              <a:spcPct val="0"/>
            </a:spcBef>
            <a:spcAft>
              <a:spcPct val="35000"/>
            </a:spcAft>
          </a:pPr>
          <a:r>
            <a:rPr lang="pt-PT" sz="2500" kern="1200" dirty="0" smtClean="0"/>
            <a:t>Unambiguous</a:t>
          </a:r>
          <a:endParaRPr lang="pt-PT" sz="2500" kern="1200" dirty="0"/>
        </a:p>
      </dsp:txBody>
      <dsp:txXfrm>
        <a:off x="41933" y="2663064"/>
        <a:ext cx="2588703" cy="816918"/>
      </dsp:txXfrm>
    </dsp:sp>
    <dsp:sp modelId="{CA1DFF9A-755F-4530-83B9-CC329AC83866}">
      <dsp:nvSpPr>
        <dsp:cNvPr id="0" name=""/>
        <dsp:cNvSpPr/>
      </dsp:nvSpPr>
      <dsp:spPr>
        <a:xfrm>
          <a:off x="0" y="3479983"/>
          <a:ext cx="10279114" cy="171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b="0" i="1" kern="1200" dirty="0" smtClean="0"/>
            <a:t>The system shall not accept passwords longer than 15 characters. If the user enters more than 15 characters while choosing the password, an error message shall ask the user to correct it.</a:t>
          </a:r>
          <a:endParaRPr lang="pt-PT" sz="2000" kern="1200" dirty="0"/>
        </a:p>
      </dsp:txBody>
      <dsp:txXfrm>
        <a:off x="0" y="3479983"/>
        <a:ext cx="10279114" cy="1717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4694E-85F2-4C1B-8099-3D330EAE1BEE}">
      <dsp:nvSpPr>
        <dsp:cNvPr id="0" name=""/>
        <dsp:cNvSpPr/>
      </dsp:nvSpPr>
      <dsp:spPr>
        <a:xfrm>
          <a:off x="0" y="3287836"/>
          <a:ext cx="10087728"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8E2EFA-DAC6-41DF-9AF4-DB36D131882A}">
      <dsp:nvSpPr>
        <dsp:cNvPr id="0" name=""/>
        <dsp:cNvSpPr/>
      </dsp:nvSpPr>
      <dsp:spPr>
        <a:xfrm>
          <a:off x="0" y="812731"/>
          <a:ext cx="10087728"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D10D67-1C60-416B-B74E-381F998FC62A}">
      <dsp:nvSpPr>
        <dsp:cNvPr id="0" name=""/>
        <dsp:cNvSpPr/>
      </dsp:nvSpPr>
      <dsp:spPr>
        <a:xfrm>
          <a:off x="2622809" y="1301"/>
          <a:ext cx="7464918" cy="811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pt-PT" sz="2500" kern="1200" dirty="0" smtClean="0"/>
            <a:t>The replacement control system shall be installed with no disruption to production.</a:t>
          </a:r>
          <a:endParaRPr lang="pt-PT" sz="2500" kern="1200" dirty="0"/>
        </a:p>
      </dsp:txBody>
      <dsp:txXfrm>
        <a:off x="2622809" y="1301"/>
        <a:ext cx="7464918" cy="811430"/>
      </dsp:txXfrm>
    </dsp:sp>
    <dsp:sp modelId="{70028A1B-D2FD-49F3-B91B-F218FBF09D51}">
      <dsp:nvSpPr>
        <dsp:cNvPr id="0" name=""/>
        <dsp:cNvSpPr/>
      </dsp:nvSpPr>
      <dsp:spPr>
        <a:xfrm>
          <a:off x="0" y="1301"/>
          <a:ext cx="2622809" cy="811430"/>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pt-PT" sz="2600" kern="1200" dirty="0" smtClean="0"/>
            <a:t>Viable/Feasible</a:t>
          </a:r>
          <a:endParaRPr lang="pt-PT" sz="2600" kern="1200" dirty="0"/>
        </a:p>
      </dsp:txBody>
      <dsp:txXfrm>
        <a:off x="39618" y="40919"/>
        <a:ext cx="2543573" cy="771812"/>
      </dsp:txXfrm>
    </dsp:sp>
    <dsp:sp modelId="{7DF6A201-B6F1-4056-BDF3-1D65C09D64E0}">
      <dsp:nvSpPr>
        <dsp:cNvPr id="0" name=""/>
        <dsp:cNvSpPr/>
      </dsp:nvSpPr>
      <dsp:spPr>
        <a:xfrm>
          <a:off x="0" y="812731"/>
          <a:ext cx="10087728" cy="162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pt-PT" sz="2000" kern="1200" dirty="0" smtClean="0"/>
            <a:t>The replacement control system shall be installed causing no more than 2 days of production disruption.</a:t>
          </a:r>
          <a:endParaRPr lang="pt-PT" sz="2000" kern="1200" dirty="0"/>
        </a:p>
      </dsp:txBody>
      <dsp:txXfrm>
        <a:off x="0" y="812731"/>
        <a:ext cx="10087728" cy="1623103"/>
      </dsp:txXfrm>
    </dsp:sp>
    <dsp:sp modelId="{1E0FBC3B-5283-4EC7-BB32-BA3A2EE1709A}">
      <dsp:nvSpPr>
        <dsp:cNvPr id="0" name=""/>
        <dsp:cNvSpPr/>
      </dsp:nvSpPr>
      <dsp:spPr>
        <a:xfrm>
          <a:off x="2622809" y="2476406"/>
          <a:ext cx="7464918" cy="811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0" i="1" kern="1200" dirty="0" smtClean="0"/>
            <a:t>All requirements specified in the Vision document shall be implemented and tested.</a:t>
          </a:r>
          <a:endParaRPr lang="pt-PT" sz="2500" kern="1200" dirty="0"/>
        </a:p>
      </dsp:txBody>
      <dsp:txXfrm>
        <a:off x="2622809" y="2476406"/>
        <a:ext cx="7464918" cy="811430"/>
      </dsp:txXfrm>
    </dsp:sp>
    <dsp:sp modelId="{1E1157CC-F3F8-4185-803E-E76EF668D35D}">
      <dsp:nvSpPr>
        <dsp:cNvPr id="0" name=""/>
        <dsp:cNvSpPr/>
      </dsp:nvSpPr>
      <dsp:spPr>
        <a:xfrm>
          <a:off x="0" y="2476406"/>
          <a:ext cx="2622809" cy="811430"/>
        </a:xfrm>
        <a:prstGeom prst="round2SameRect">
          <a:avLst>
            <a:gd name="adj1" fmla="val 16670"/>
            <a:gd name="adj2" fmla="val 0"/>
          </a:avLst>
        </a:prstGeom>
        <a:solidFill>
          <a:schemeClr val="accent3">
            <a:hueOff val="1673531"/>
            <a:satOff val="-83253"/>
            <a:lumOff val="6275"/>
            <a:alphaOff val="0"/>
          </a:schemeClr>
        </a:solidFill>
        <a:ln w="12700" cap="flat" cmpd="sng" algn="ctr">
          <a:solidFill>
            <a:schemeClr val="accent3">
              <a:hueOff val="1673531"/>
              <a:satOff val="-83253"/>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pt-PT" sz="2600" kern="1200" dirty="0" smtClean="0"/>
            <a:t>Necessary</a:t>
          </a:r>
          <a:endParaRPr lang="pt-PT" sz="2600" kern="1200" dirty="0"/>
        </a:p>
      </dsp:txBody>
      <dsp:txXfrm>
        <a:off x="39618" y="2516024"/>
        <a:ext cx="2543573" cy="771812"/>
      </dsp:txXfrm>
    </dsp:sp>
    <dsp:sp modelId="{10AFF993-C2B0-4D21-A40D-F4CFADBB689B}">
      <dsp:nvSpPr>
        <dsp:cNvPr id="0" name=""/>
        <dsp:cNvSpPr/>
      </dsp:nvSpPr>
      <dsp:spPr>
        <a:xfrm>
          <a:off x="0" y="3287836"/>
          <a:ext cx="10087728" cy="162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t>The requirement that can be removed because it does not provide any new information.</a:t>
          </a:r>
          <a:endParaRPr lang="pt-PT" sz="2000" kern="1200" dirty="0"/>
        </a:p>
      </dsp:txBody>
      <dsp:txXfrm>
        <a:off x="0" y="3287836"/>
        <a:ext cx="10087728" cy="1623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31B3E-CCE4-4D86-BE06-97092E74F5E7}">
      <dsp:nvSpPr>
        <dsp:cNvPr id="0" name=""/>
        <dsp:cNvSpPr/>
      </dsp:nvSpPr>
      <dsp:spPr>
        <a:xfrm>
          <a:off x="0" y="716391"/>
          <a:ext cx="10795296" cy="722925"/>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What is the software supposed to do?</a:t>
          </a:r>
          <a:endParaRPr lang="pt-PT" sz="1700" kern="1200" dirty="0"/>
        </a:p>
      </dsp:txBody>
      <dsp:txXfrm>
        <a:off x="0" y="716391"/>
        <a:ext cx="10795296" cy="722925"/>
      </dsp:txXfrm>
    </dsp:sp>
    <dsp:sp modelId="{44EEA42C-264D-40DB-8FA5-62504DA034A7}">
      <dsp:nvSpPr>
        <dsp:cNvPr id="0" name=""/>
        <dsp:cNvSpPr/>
      </dsp:nvSpPr>
      <dsp:spPr>
        <a:xfrm>
          <a:off x="539764" y="465471"/>
          <a:ext cx="7556707"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Functionality</a:t>
          </a:r>
          <a:endParaRPr lang="pt-PT" sz="1700" kern="1200" dirty="0"/>
        </a:p>
      </dsp:txBody>
      <dsp:txXfrm>
        <a:off x="564262" y="489969"/>
        <a:ext cx="7507711" cy="452844"/>
      </dsp:txXfrm>
    </dsp:sp>
    <dsp:sp modelId="{4B067016-9979-4B14-BA48-E6766CC25CEA}">
      <dsp:nvSpPr>
        <dsp:cNvPr id="0" name=""/>
        <dsp:cNvSpPr/>
      </dsp:nvSpPr>
      <dsp:spPr>
        <a:xfrm>
          <a:off x="0" y="1782036"/>
          <a:ext cx="10795296" cy="9639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How does the software interact with people, the system’s hardware, other hardware,</a:t>
          </a:r>
          <a:r>
            <a:rPr lang="en-US" sz="1700" kern="1200" dirty="0" smtClean="0"/>
            <a:t/>
          </a:r>
          <a:br>
            <a:rPr lang="en-US" sz="1700" kern="1200" dirty="0" smtClean="0"/>
          </a:br>
          <a:r>
            <a:rPr lang="en-US" sz="1700" b="0" i="0" kern="1200" dirty="0" smtClean="0"/>
            <a:t>and other software?</a:t>
          </a:r>
          <a:endParaRPr lang="pt-PT" sz="1700" kern="1200" dirty="0"/>
        </a:p>
      </dsp:txBody>
      <dsp:txXfrm>
        <a:off x="0" y="1782036"/>
        <a:ext cx="10795296" cy="963900"/>
      </dsp:txXfrm>
    </dsp:sp>
    <dsp:sp modelId="{DCFD8247-DB88-4A7D-B69E-733EDF7618EB}">
      <dsp:nvSpPr>
        <dsp:cNvPr id="0" name=""/>
        <dsp:cNvSpPr/>
      </dsp:nvSpPr>
      <dsp:spPr>
        <a:xfrm>
          <a:off x="539764" y="1531116"/>
          <a:ext cx="7556707"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External interfaces</a:t>
          </a:r>
          <a:endParaRPr lang="pt-PT" sz="1700" kern="1200" dirty="0"/>
        </a:p>
      </dsp:txBody>
      <dsp:txXfrm>
        <a:off x="564262" y="1555614"/>
        <a:ext cx="7507711" cy="452844"/>
      </dsp:txXfrm>
    </dsp:sp>
    <dsp:sp modelId="{69B654A1-4C4E-45A0-A3BD-45FE363DA991}">
      <dsp:nvSpPr>
        <dsp:cNvPr id="0" name=""/>
        <dsp:cNvSpPr/>
      </dsp:nvSpPr>
      <dsp:spPr>
        <a:xfrm>
          <a:off x="0" y="3088656"/>
          <a:ext cx="10795296" cy="9639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What is the speed, availability, response time, recovery time of various software functions,</a:t>
          </a:r>
          <a:r>
            <a:rPr lang="en-US" sz="1700" kern="1200" dirty="0" smtClean="0"/>
            <a:t/>
          </a:r>
          <a:br>
            <a:rPr lang="en-US" sz="1700" kern="1200" dirty="0" smtClean="0"/>
          </a:br>
          <a:r>
            <a:rPr lang="en-US" sz="1700" b="0" i="0" kern="1200" dirty="0" smtClean="0"/>
            <a:t>etc.?</a:t>
          </a:r>
          <a:endParaRPr lang="pt-PT" sz="1700" kern="1200" dirty="0"/>
        </a:p>
      </dsp:txBody>
      <dsp:txXfrm>
        <a:off x="0" y="3088656"/>
        <a:ext cx="10795296" cy="963900"/>
      </dsp:txXfrm>
    </dsp:sp>
    <dsp:sp modelId="{901BBFAC-5B13-4820-A947-DFF0F0A4E383}">
      <dsp:nvSpPr>
        <dsp:cNvPr id="0" name=""/>
        <dsp:cNvSpPr/>
      </dsp:nvSpPr>
      <dsp:spPr>
        <a:xfrm>
          <a:off x="539764" y="2837736"/>
          <a:ext cx="7556707"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Performance</a:t>
          </a:r>
          <a:endParaRPr lang="pt-PT" sz="1700" kern="1200" dirty="0"/>
        </a:p>
      </dsp:txBody>
      <dsp:txXfrm>
        <a:off x="564262" y="2862234"/>
        <a:ext cx="7507711" cy="452844"/>
      </dsp:txXfrm>
    </dsp:sp>
    <dsp:sp modelId="{C14C5965-3917-4C02-BBE0-330DDB27842E}">
      <dsp:nvSpPr>
        <dsp:cNvPr id="0" name=""/>
        <dsp:cNvSpPr/>
      </dsp:nvSpPr>
      <dsp:spPr>
        <a:xfrm>
          <a:off x="0" y="4395277"/>
          <a:ext cx="10795296" cy="72292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What are the portability, correctness, maintainability, security, etc. considerations?</a:t>
          </a:r>
          <a:endParaRPr lang="pt-PT" sz="1700" kern="1200" dirty="0"/>
        </a:p>
      </dsp:txBody>
      <dsp:txXfrm>
        <a:off x="0" y="4395277"/>
        <a:ext cx="10795296" cy="722925"/>
      </dsp:txXfrm>
    </dsp:sp>
    <dsp:sp modelId="{9870EB13-4BE9-4E19-B66E-D019BE518319}">
      <dsp:nvSpPr>
        <dsp:cNvPr id="0" name=""/>
        <dsp:cNvSpPr/>
      </dsp:nvSpPr>
      <dsp:spPr>
        <a:xfrm>
          <a:off x="539764" y="4144357"/>
          <a:ext cx="7556707"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Attributes</a:t>
          </a:r>
          <a:endParaRPr lang="pt-PT" sz="1700" kern="1200" dirty="0"/>
        </a:p>
      </dsp:txBody>
      <dsp:txXfrm>
        <a:off x="564262" y="4168855"/>
        <a:ext cx="7507711" cy="452844"/>
      </dsp:txXfrm>
    </dsp:sp>
    <dsp:sp modelId="{CDEF5F5C-33A5-41DD-9A42-39949CAB909A}">
      <dsp:nvSpPr>
        <dsp:cNvPr id="0" name=""/>
        <dsp:cNvSpPr/>
      </dsp:nvSpPr>
      <dsp:spPr>
        <a:xfrm>
          <a:off x="0" y="5460922"/>
          <a:ext cx="10795296" cy="722925"/>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Resource limits, operating environment(s) etc.?</a:t>
          </a:r>
          <a:endParaRPr lang="pt-PT" sz="1700" kern="1200" dirty="0"/>
        </a:p>
      </dsp:txBody>
      <dsp:txXfrm>
        <a:off x="0" y="5460922"/>
        <a:ext cx="10795296" cy="722925"/>
      </dsp:txXfrm>
    </dsp:sp>
    <dsp:sp modelId="{5143D268-09F0-48A3-9CCC-3244C8F3C8C9}">
      <dsp:nvSpPr>
        <dsp:cNvPr id="0" name=""/>
        <dsp:cNvSpPr/>
      </dsp:nvSpPr>
      <dsp:spPr>
        <a:xfrm>
          <a:off x="539764" y="5210002"/>
          <a:ext cx="7556707" cy="5018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Design constraints imposed on an implementation:</a:t>
          </a:r>
          <a:endParaRPr lang="pt-PT" sz="1700" kern="1200" dirty="0"/>
        </a:p>
      </dsp:txBody>
      <dsp:txXfrm>
        <a:off x="564262" y="5234500"/>
        <a:ext cx="7507711" cy="45284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10/11/2016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10/11/2016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3</a:t>
            </a:fld>
            <a:endParaRPr lang="en-US" dirty="0"/>
          </a:p>
        </p:txBody>
      </p:sp>
    </p:spTree>
    <p:extLst>
      <p:ext uri="{BB962C8B-B14F-4D97-AF65-F5344CB8AC3E}">
        <p14:creationId xmlns:p14="http://schemas.microsoft.com/office/powerpoint/2010/main" val="198747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4</a:t>
            </a:fld>
            <a:endParaRPr lang="en-US" dirty="0"/>
          </a:p>
        </p:txBody>
      </p:sp>
    </p:spTree>
    <p:extLst>
      <p:ext uri="{BB962C8B-B14F-4D97-AF65-F5344CB8AC3E}">
        <p14:creationId xmlns:p14="http://schemas.microsoft.com/office/powerpoint/2010/main" val="65055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5</a:t>
            </a:fld>
            <a:endParaRPr lang="en-US" dirty="0"/>
          </a:p>
        </p:txBody>
      </p:sp>
    </p:spTree>
    <p:extLst>
      <p:ext uri="{BB962C8B-B14F-4D97-AF65-F5344CB8AC3E}">
        <p14:creationId xmlns:p14="http://schemas.microsoft.com/office/powerpoint/2010/main" val="89215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6</a:t>
            </a:fld>
            <a:endParaRPr lang="en-US" dirty="0"/>
          </a:p>
        </p:txBody>
      </p:sp>
    </p:spTree>
    <p:extLst>
      <p:ext uri="{BB962C8B-B14F-4D97-AF65-F5344CB8AC3E}">
        <p14:creationId xmlns:p14="http://schemas.microsoft.com/office/powerpoint/2010/main" val="912356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dirty="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5E87DA-96A2-466C-ABEC-0750F43DDE6A}" type="datetime1">
              <a:rPr lang="en-US" smtClean="0"/>
              <a:t>10/11/2016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A6DE1-4DE9-4FBB-8320-34DEF1C8E75A}" type="datetime1">
              <a:rPr lang="en-US" smtClean="0"/>
              <a:t>10/11/2016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EC8F68-86D4-496C-A2F9-CB72ACFD26EA}" type="datetime1">
              <a:rPr lang="en-US" smtClean="0"/>
              <a:t>10/11/2016</a:t>
            </a:fld>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9871318" y="685800"/>
            <a:ext cx="1033272" cy="5486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00BECF-002F-4864-84F1-5B753BFC7092}" type="datetime1">
              <a:rPr lang="en-US" smtClean="0"/>
              <a:t>10/11/2016</a:t>
            </a:fld>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92DFC-279D-4D67-B70E-817212745DC4}" type="datetime1">
              <a:rPr lang="en-US" smtClean="0"/>
              <a:t>10/11/2016</a:t>
            </a:fld>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dirty="0" smtClean="0"/>
              <a:t>Click icon to add picture</a:t>
            </a:r>
            <a:endParaRPr lang="en-US" dirty="0"/>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dirty="0">
                <a:latin typeface="Arial" pitchFamily="34" charset="0"/>
                <a:cs typeface="Arial" pitchFamily="34" charset="0"/>
              </a:rPr>
              <a:t>NOTE:</a:t>
            </a:r>
          </a:p>
          <a:p>
            <a:r>
              <a:rPr sz="1200" i="1" dirty="0">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335E07-A782-4133-8613-F2F3F940F18A}" type="datetime1">
              <a:rPr lang="en-US" smtClean="0"/>
              <a:t>10/11/2016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86172E-D482-4357-AF9B-14C67F9D3A6A}" type="datetime1">
              <a:rPr lang="en-US" smtClean="0"/>
              <a:t>10/11/2016</a:t>
            </a:fld>
            <a:endParaRPr lang="en-US" dirty="0"/>
          </a:p>
        </p:txBody>
      </p:sp>
      <p:sp>
        <p:nvSpPr>
          <p:cNvPr id="8" name="Footer Placeholder 7"/>
          <p:cNvSpPr>
            <a:spLocks noGrp="1"/>
          </p:cNvSpPr>
          <p:nvPr>
            <p:ph type="ftr" sz="quarter" idx="11"/>
          </p:nvPr>
        </p:nvSpPr>
        <p:spPr/>
        <p:txBody>
          <a:bodyPr/>
          <a:lstStyle/>
          <a:p>
            <a:r>
              <a:rPr lang="en-US" dirty="0" smtClean="0"/>
              <a:t>ERMS                                                                                                             14th October</a:t>
            </a:r>
            <a:endParaRPr lang="en-US" dirty="0"/>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E5467-7066-4BF3-92DF-46CBDF6DA08D}" type="datetime1">
              <a:rPr lang="en-US" smtClean="0"/>
              <a:t>10/11/2016</a:t>
            </a:fld>
            <a:endParaRPr lang="en-US" dirty="0"/>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A2985-474F-4B9F-AB68-0840ECD28F56}" type="datetime1">
              <a:rPr lang="en-US" smtClean="0"/>
              <a:t>10/11/2016</a:t>
            </a:fld>
            <a:endParaRPr lang="en-US"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08652-C483-4413-981C-3318290E7335}" type="datetime1">
              <a:rPr lang="en-US" smtClean="0"/>
              <a:t>10/11/2016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C2830351-79B5-4955-8A15-6146ADA24DC8}" type="datetime1">
              <a:rPr lang="en-US" smtClean="0"/>
              <a:t>10/11/2016</a:t>
            </a:fld>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r>
              <a:rPr lang="en-US" dirty="0" smtClean="0"/>
              <a:t>ERMS                                                                                                             14th October</a:t>
            </a:r>
            <a:endParaRPr lang="en-US" dirty="0"/>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loud.google.com/natural-language/"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159209"/>
            <a:ext cx="5120640" cy="2560320"/>
          </a:xfrm>
        </p:spPr>
        <p:txBody>
          <a:bodyPr>
            <a:normAutofit/>
          </a:bodyPr>
          <a:lstStyle/>
          <a:p>
            <a:r>
              <a:rPr lang="en-US" sz="4400" b="1" dirty="0" smtClean="0"/>
              <a:t>Natural Language &amp;</a:t>
            </a:r>
            <a:br>
              <a:rPr lang="en-US" sz="4400" b="1" dirty="0" smtClean="0"/>
            </a:br>
            <a:r>
              <a:rPr lang="en-US" sz="4400" b="1" dirty="0" smtClean="0">
                <a:solidFill>
                  <a:schemeClr val="accent1">
                    <a:lumMod val="75000"/>
                  </a:schemeClr>
                </a:solidFill>
              </a:rPr>
              <a:t>Documentation</a:t>
            </a:r>
            <a:endParaRPr lang="en-US" sz="4400" b="1" dirty="0">
              <a:solidFill>
                <a:schemeClr val="accent1">
                  <a:lumMod val="75000"/>
                </a:schemeClr>
              </a:solidFill>
            </a:endParaRPr>
          </a:p>
        </p:txBody>
      </p:sp>
      <p:sp>
        <p:nvSpPr>
          <p:cNvPr id="3" name="Subtitle 2"/>
          <p:cNvSpPr>
            <a:spLocks noGrp="1"/>
          </p:cNvSpPr>
          <p:nvPr>
            <p:ph type="subTitle" idx="1"/>
          </p:nvPr>
        </p:nvSpPr>
        <p:spPr/>
        <p:txBody>
          <a:bodyPr>
            <a:normAutofit/>
          </a:bodyPr>
          <a:lstStyle/>
          <a:p>
            <a:r>
              <a:rPr lang="en-US" sz="2000" dirty="0" smtClean="0"/>
              <a:t>Ana Rita Silva &amp; Manuel Zamith</a:t>
            </a:r>
          </a:p>
          <a:p>
            <a:pPr algn="r"/>
            <a:r>
              <a:rPr lang="en-US" sz="1800" dirty="0" smtClean="0"/>
              <a:t>ERMS </a:t>
            </a:r>
          </a:p>
          <a:p>
            <a:pPr algn="r"/>
            <a:r>
              <a:rPr lang="en-US" sz="1800" dirty="0" smtClean="0"/>
              <a:t>12 Oct. 2016</a:t>
            </a:r>
            <a:endParaRPr lang="en-US" sz="1800"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184" r="8184"/>
          <a:stretch>
            <a:fillRect/>
          </a:stretch>
        </p:blipFill>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dirty="0"/>
              <a:t>Exercise: Good or Bad Requirement?</a:t>
            </a:r>
            <a:endParaRPr lang="en-US" dirty="0"/>
          </a:p>
        </p:txBody>
      </p:sp>
      <p:sp>
        <p:nvSpPr>
          <p:cNvPr id="4" name="Content Placeholder 3"/>
          <p:cNvSpPr>
            <a:spLocks noGrp="1"/>
          </p:cNvSpPr>
          <p:nvPr>
            <p:ph sz="half" idx="2"/>
          </p:nvPr>
        </p:nvSpPr>
        <p:spPr>
          <a:xfrm>
            <a:off x="819150" y="1771649"/>
            <a:ext cx="10820400" cy="4343401"/>
          </a:xfrm>
        </p:spPr>
        <p:txBody>
          <a:bodyPr>
            <a:normAutofit/>
          </a:bodyPr>
          <a:lstStyle/>
          <a:p>
            <a:r>
              <a:rPr lang="en-US" dirty="0"/>
              <a:t>The user should be able to login within 2 seconds.</a:t>
            </a:r>
            <a:br>
              <a:rPr lang="en-US" dirty="0"/>
            </a:br>
            <a:endParaRPr lang="en-US" dirty="0"/>
          </a:p>
          <a:p>
            <a:pPr marL="0" indent="0">
              <a:buNone/>
            </a:pPr>
            <a:endParaRPr lang="en-US" dirty="0" smtClean="0"/>
          </a:p>
          <a:p>
            <a:pPr marL="0" indent="0">
              <a:buNone/>
            </a:pPr>
            <a:r>
              <a:rPr lang="en-US" dirty="0"/>
              <a:t/>
            </a:r>
            <a:br>
              <a:rPr lang="en-US" dirty="0"/>
            </a:br>
            <a:endParaRPr lang="en-US" dirty="0"/>
          </a:p>
          <a:p>
            <a:r>
              <a:rPr lang="en-US" dirty="0" smtClean="0"/>
              <a:t>Name</a:t>
            </a:r>
            <a:r>
              <a:rPr lang="en-US" dirty="0"/>
              <a:t> of the user shall be used for marketing purposes</a:t>
            </a:r>
            <a:r>
              <a:rPr lang="en-US" dirty="0" smtClean="0"/>
              <a:t>.</a:t>
            </a:r>
            <a:r>
              <a:rPr lang="en-US" dirty="0"/>
              <a:t/>
            </a:r>
            <a:br>
              <a:rPr lang="en-US" dirty="0"/>
            </a:br>
            <a:endParaRPr lang="en-US" dirty="0"/>
          </a:p>
          <a:p>
            <a:pPr marL="0" indent="0">
              <a:buNone/>
            </a:pPr>
            <a:r>
              <a:rPr lang="en-US" dirty="0"/>
              <a:t/>
            </a:r>
            <a:br>
              <a:rPr lang="en-US" dirty="0"/>
            </a:br>
            <a:endParaRPr lang="pt-PT"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10</a:t>
            </a:fld>
            <a:endParaRPr lang="en-US" dirty="0"/>
          </a:p>
        </p:txBody>
      </p:sp>
      <p:sp>
        <p:nvSpPr>
          <p:cNvPr id="6" name="Oval 5"/>
          <p:cNvSpPr/>
          <p:nvPr/>
        </p:nvSpPr>
        <p:spPr>
          <a:xfrm>
            <a:off x="4762500" y="4648200"/>
            <a:ext cx="2400300" cy="146685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AMBIGUOUS</a:t>
            </a:r>
            <a:endParaRPr lang="pt-PT" dirty="0"/>
          </a:p>
        </p:txBody>
      </p:sp>
      <p:sp>
        <p:nvSpPr>
          <p:cNvPr id="8" name="Oval 7"/>
          <p:cNvSpPr/>
          <p:nvPr/>
        </p:nvSpPr>
        <p:spPr>
          <a:xfrm>
            <a:off x="5057775" y="2317951"/>
            <a:ext cx="1809750" cy="146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ON POINT</a:t>
            </a:r>
            <a:endParaRPr lang="pt-PT" dirty="0"/>
          </a:p>
        </p:txBody>
      </p:sp>
    </p:spTree>
    <p:extLst>
      <p:ext uri="{BB962C8B-B14F-4D97-AF65-F5344CB8AC3E}">
        <p14:creationId xmlns:p14="http://schemas.microsoft.com/office/powerpoint/2010/main" val="270356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0"/>
            <a:ext cx="9601200" cy="1036850"/>
          </a:xfrm>
        </p:spPr>
        <p:txBody>
          <a:bodyPr/>
          <a:lstStyle/>
          <a:p>
            <a:r>
              <a:rPr lang="en-US" dirty="0" smtClean="0"/>
              <a:t>What is  Natural Language?</a:t>
            </a:r>
            <a:endParaRPr lang="en-US" dirty="0"/>
          </a:p>
        </p:txBody>
      </p:sp>
      <p:sp>
        <p:nvSpPr>
          <p:cNvPr id="3" name="Content Placeholder 2"/>
          <p:cNvSpPr>
            <a:spLocks noGrp="1"/>
          </p:cNvSpPr>
          <p:nvPr>
            <p:ph idx="1"/>
          </p:nvPr>
        </p:nvSpPr>
        <p:spPr>
          <a:xfrm>
            <a:off x="1295399" y="2657253"/>
            <a:ext cx="9601200" cy="1504950"/>
          </a:xfrm>
        </p:spPr>
        <p:txBody>
          <a:bodyPr/>
          <a:lstStyle/>
          <a:p>
            <a:pPr>
              <a:lnSpc>
                <a:spcPct val="150000"/>
              </a:lnSpc>
            </a:pPr>
            <a:r>
              <a:rPr lang="en-US" dirty="0"/>
              <a:t>It's simple human language, such as </a:t>
            </a:r>
            <a:r>
              <a:rPr lang="en-US" dirty="0"/>
              <a:t>english</a:t>
            </a:r>
            <a:r>
              <a:rPr lang="en-US" dirty="0"/>
              <a:t>, </a:t>
            </a:r>
            <a:r>
              <a:rPr lang="en-US" dirty="0"/>
              <a:t>portuguese</a:t>
            </a:r>
            <a:r>
              <a:rPr lang="en-US" dirty="0"/>
              <a:t> or </a:t>
            </a:r>
            <a:r>
              <a:rPr lang="en-US" dirty="0"/>
              <a:t>french</a:t>
            </a:r>
            <a:r>
              <a:rPr lang="en-US" dirty="0"/>
              <a:t>.</a:t>
            </a:r>
          </a:p>
          <a:p>
            <a:pPr>
              <a:lnSpc>
                <a:spcPct val="150000"/>
              </a:lnSpc>
            </a:pPr>
            <a:r>
              <a:rPr lang="en-US" dirty="0"/>
              <a:t>Differs from artificial languages such as programming </a:t>
            </a:r>
            <a:r>
              <a:rPr lang="en-US" dirty="0" smtClean="0"/>
              <a:t>languages</a:t>
            </a:r>
            <a:r>
              <a:rPr lang="pt-PT" dirty="0" smtClean="0"/>
              <a:t>.</a:t>
            </a:r>
            <a:endParaRPr lang="en-US" dirty="0"/>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11</a:t>
            </a:fld>
            <a:endParaRPr lang="en-US" dirty="0"/>
          </a:p>
        </p:txBody>
      </p:sp>
      <p:pic>
        <p:nvPicPr>
          <p:cNvPr id="2050" name="Picture 2" descr="Resultado de imagem para natura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009" y="464043"/>
            <a:ext cx="3744433" cy="21458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4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 y="1156900"/>
            <a:ext cx="79629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Can be a direct</a:t>
            </a:r>
            <a:r>
              <a:rPr lang="en-US" sz="2400" dirty="0"/>
              <a:t> tool for </a:t>
            </a:r>
            <a:r>
              <a:rPr lang="en-US" sz="2400" dirty="0" smtClean="0"/>
              <a:t>expressing and</a:t>
            </a:r>
            <a:r>
              <a:rPr lang="en-US" sz="2400" dirty="0"/>
              <a:t> </a:t>
            </a:r>
            <a:r>
              <a:rPr lang="en-US" sz="2400" dirty="0" smtClean="0"/>
              <a:t>communicating</a:t>
            </a:r>
            <a:r>
              <a:rPr lang="en-US" sz="2400" dirty="0"/>
              <a:t> </a:t>
            </a:r>
            <a:r>
              <a:rPr lang="en-US" sz="2400" dirty="0" smtClean="0"/>
              <a:t>requirements.</a:t>
            </a:r>
          </a:p>
          <a:p>
            <a:endParaRPr lang="en-US" sz="2400" dirty="0" smtClean="0"/>
          </a:p>
          <a:p>
            <a:pPr marL="285750" indent="-285750">
              <a:buFont typeface="Arial" panose="020B0604020202020204" pitchFamily="34" charset="0"/>
              <a:buChar char="•"/>
            </a:pPr>
            <a:r>
              <a:rPr lang="en-US" sz="2400" dirty="0"/>
              <a:t>S</a:t>
            </a:r>
            <a:r>
              <a:rPr lang="en-US" sz="2400" dirty="0" smtClean="0"/>
              <a:t>everal</a:t>
            </a:r>
            <a:r>
              <a:rPr lang="en-US" sz="2400" dirty="0"/>
              <a:t> </a:t>
            </a:r>
            <a:r>
              <a:rPr lang="en-US" sz="2400" dirty="0" smtClean="0"/>
              <a:t>issues in</a:t>
            </a:r>
            <a:r>
              <a:rPr lang="en-US" sz="2400" dirty="0"/>
              <a:t> requirement selection, validation, and conflict </a:t>
            </a:r>
            <a:r>
              <a:rPr lang="en-US" sz="2400" dirty="0" smtClean="0"/>
              <a:t>identification can</a:t>
            </a:r>
            <a:r>
              <a:rPr lang="en-US" sz="2400" dirty="0"/>
              <a:t> be already tackled at this level.</a:t>
            </a:r>
            <a:br>
              <a:rPr lang="en-US" sz="2400" dirty="0"/>
            </a:br>
            <a:endParaRPr lang="en-US" sz="2400" dirty="0"/>
          </a:p>
          <a:p>
            <a:pPr marL="285750" indent="-285750">
              <a:buFont typeface="Arial" panose="020B0604020202020204" pitchFamily="34" charset="0"/>
              <a:buChar char="•"/>
            </a:pPr>
            <a:r>
              <a:rPr lang="en-US" sz="2400" dirty="0" smtClean="0"/>
              <a:t>Can</a:t>
            </a:r>
            <a:r>
              <a:rPr lang="en-US" sz="2400" dirty="0"/>
              <a:t> be decoded </a:t>
            </a:r>
            <a:r>
              <a:rPr lang="en-US" sz="2400" dirty="0" smtClean="0"/>
              <a:t>by everybody.</a:t>
            </a:r>
            <a:r>
              <a:rPr lang="en-US" sz="2400" dirty="0"/>
              <a:t/>
            </a:r>
            <a:br>
              <a:rPr lang="en-US" sz="2400" dirty="0"/>
            </a:br>
            <a:endParaRPr lang="en-US" sz="2400" dirty="0"/>
          </a:p>
          <a:p>
            <a:pPr marL="285750" indent="-285750">
              <a:buFont typeface="Arial" panose="020B0604020202020204" pitchFamily="34" charset="0"/>
              <a:buChar char="•"/>
            </a:pPr>
            <a:r>
              <a:rPr lang="en-US" sz="2400" dirty="0" smtClean="0"/>
              <a:t>Can</a:t>
            </a:r>
            <a:r>
              <a:rPr lang="en-US" sz="2400" dirty="0"/>
              <a:t> be shared among the </a:t>
            </a:r>
            <a:r>
              <a:rPr lang="en-US" sz="2400" dirty="0" smtClean="0"/>
              <a:t>different people</a:t>
            </a:r>
            <a:r>
              <a:rPr lang="en-US" sz="2400" dirty="0"/>
              <a:t> involved in the software development </a:t>
            </a:r>
            <a:r>
              <a:rPr lang="en-US" sz="2400" dirty="0" smtClean="0"/>
              <a:t>process.</a:t>
            </a:r>
            <a:endParaRPr lang="en-US" sz="2400" dirty="0"/>
          </a:p>
        </p:txBody>
      </p:sp>
      <p:sp>
        <p:nvSpPr>
          <p:cNvPr id="5" name="TextBox 4"/>
          <p:cNvSpPr txBox="1"/>
          <p:nvPr/>
        </p:nvSpPr>
        <p:spPr>
          <a:xfrm>
            <a:off x="10020300" y="1952030"/>
            <a:ext cx="2171700" cy="1569660"/>
          </a:xfrm>
          <a:prstGeom prst="rect">
            <a:avLst/>
          </a:prstGeom>
          <a:noFill/>
        </p:spPr>
        <p:txBody>
          <a:bodyPr wrap="square" rtlCol="0">
            <a:spAutoFit/>
          </a:bodyPr>
          <a:lstStyle/>
          <a:p>
            <a:r>
              <a:rPr lang="pt-PT" sz="3200" dirty="0">
                <a:solidFill>
                  <a:schemeClr val="bg1"/>
                </a:solidFill>
              </a:rPr>
              <a:t>Why is this useful?</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150" y="628650"/>
            <a:ext cx="7943850" cy="542456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100" dirty="0"/>
              <a:t>Lack of clarity;</a:t>
            </a:r>
          </a:p>
          <a:p>
            <a:pPr marL="285750" indent="-285750" algn="just">
              <a:lnSpc>
                <a:spcPct val="150000"/>
              </a:lnSpc>
              <a:buFont typeface="Arial" panose="020B0604020202020204" pitchFamily="34" charset="0"/>
              <a:buChar char="•"/>
            </a:pPr>
            <a:r>
              <a:rPr lang="en-US" sz="2100" dirty="0"/>
              <a:t>Difficult to read/hard to understand;</a:t>
            </a:r>
          </a:p>
          <a:p>
            <a:pPr marL="285750" indent="-285750" algn="just">
              <a:lnSpc>
                <a:spcPct val="150000"/>
              </a:lnSpc>
              <a:buFont typeface="Arial" panose="020B0604020202020204" pitchFamily="34" charset="0"/>
              <a:buChar char="•"/>
            </a:pPr>
            <a:r>
              <a:rPr lang="en-US" sz="2100" dirty="0"/>
              <a:t>Confusion: functional/non-functional requirements, system goals and design information may not be clearly distinguished;</a:t>
            </a:r>
          </a:p>
          <a:p>
            <a:pPr marL="285750" indent="-285750" algn="just">
              <a:lnSpc>
                <a:spcPct val="150000"/>
              </a:lnSpc>
              <a:buFont typeface="Arial" panose="020B0604020202020204" pitchFamily="34" charset="0"/>
              <a:buChar char="•"/>
            </a:pPr>
            <a:r>
              <a:rPr lang="en-US" sz="2100" dirty="0"/>
              <a:t>Amalgamation: different requirements may be expressed together;</a:t>
            </a:r>
          </a:p>
          <a:p>
            <a:pPr marL="285750" indent="-285750" algn="just">
              <a:lnSpc>
                <a:spcPct val="150000"/>
              </a:lnSpc>
              <a:buFont typeface="Arial" panose="020B0604020202020204" pitchFamily="34" charset="0"/>
              <a:buChar char="•"/>
            </a:pPr>
            <a:r>
              <a:rPr lang="en-US" sz="2100" dirty="0"/>
              <a:t>Misunderstandings: ambiguity can be a huge problem;</a:t>
            </a:r>
          </a:p>
          <a:p>
            <a:pPr marL="285750" indent="-285750" algn="just">
              <a:lnSpc>
                <a:spcPct val="150000"/>
              </a:lnSpc>
              <a:buFont typeface="Arial" panose="020B0604020202020204" pitchFamily="34" charset="0"/>
              <a:buChar char="•"/>
            </a:pPr>
            <a:r>
              <a:rPr lang="en-US" sz="2100" dirty="0"/>
              <a:t>Over-flexibility: the same thing can be expressed in a number of different ways;</a:t>
            </a:r>
          </a:p>
          <a:p>
            <a:pPr marL="285750" indent="-285750" algn="just">
              <a:lnSpc>
                <a:spcPct val="150000"/>
              </a:lnSpc>
              <a:buFont typeface="Arial" panose="020B0604020202020204" pitchFamily="34" charset="0"/>
              <a:buChar char="•"/>
            </a:pPr>
            <a:r>
              <a:rPr lang="en-US" sz="2100" dirty="0"/>
              <a:t>There is no easy way to </a:t>
            </a:r>
            <a:r>
              <a:rPr lang="en-US" sz="2100" dirty="0" smtClean="0"/>
              <a:t>modularize </a:t>
            </a:r>
            <a:r>
              <a:rPr lang="en-US" sz="2100" dirty="0"/>
              <a:t>natural language requirements!</a:t>
            </a:r>
          </a:p>
        </p:txBody>
      </p:sp>
      <p:sp>
        <p:nvSpPr>
          <p:cNvPr id="5" name="TextBox 4"/>
          <p:cNvSpPr txBox="1"/>
          <p:nvPr/>
        </p:nvSpPr>
        <p:spPr>
          <a:xfrm>
            <a:off x="10248900" y="2140474"/>
            <a:ext cx="1543050" cy="1569660"/>
          </a:xfrm>
          <a:prstGeom prst="rect">
            <a:avLst/>
          </a:prstGeom>
          <a:noFill/>
        </p:spPr>
        <p:txBody>
          <a:bodyPr wrap="square" rtlCol="0">
            <a:spAutoFit/>
          </a:bodyPr>
          <a:lstStyle/>
          <a:p>
            <a:r>
              <a:rPr lang="pt-PT" sz="3200" i="1" dirty="0">
                <a:solidFill>
                  <a:schemeClr val="bg1"/>
                </a:solidFill>
              </a:rPr>
              <a:t>Quid </a:t>
            </a:r>
            <a:endParaRPr lang="pt-PT" sz="3200" i="1" dirty="0" smtClean="0">
              <a:solidFill>
                <a:schemeClr val="bg1"/>
              </a:solidFill>
            </a:endParaRPr>
          </a:p>
          <a:p>
            <a:r>
              <a:rPr lang="pt-PT" sz="3200" i="1" dirty="0" smtClean="0">
                <a:solidFill>
                  <a:schemeClr val="bg1"/>
                </a:solidFill>
              </a:rPr>
              <a:t>Pro</a:t>
            </a:r>
            <a:r>
              <a:rPr lang="pt-PT" sz="3200" i="1" dirty="0">
                <a:solidFill>
                  <a:schemeClr val="bg1"/>
                </a:solidFill>
              </a:rPr>
              <a:t> </a:t>
            </a:r>
            <a:endParaRPr lang="pt-PT" sz="3200" i="1" dirty="0" smtClean="0">
              <a:solidFill>
                <a:schemeClr val="bg1"/>
              </a:solidFill>
            </a:endParaRPr>
          </a:p>
          <a:p>
            <a:r>
              <a:rPr lang="pt-PT" sz="3200" i="1" dirty="0" smtClean="0">
                <a:solidFill>
                  <a:schemeClr val="bg1"/>
                </a:solidFill>
              </a:rPr>
              <a:t>Quos</a:t>
            </a:r>
            <a:endParaRPr lang="pt-PT" sz="3200" dirty="0">
              <a:solidFill>
                <a:schemeClr val="bg1"/>
              </a:solidFill>
            </a:endParaRPr>
          </a:p>
        </p:txBody>
      </p:sp>
    </p:spTree>
    <p:extLst>
      <p:ext uri="{BB962C8B-B14F-4D97-AF65-F5344CB8AC3E}">
        <p14:creationId xmlns:p14="http://schemas.microsoft.com/office/powerpoint/2010/main" val="70287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892"/>
          <a:stretch/>
        </p:blipFill>
        <p:spPr>
          <a:xfrm>
            <a:off x="-1" y="0"/>
            <a:ext cx="7337531" cy="6858000"/>
          </a:xfrm>
          <a:prstGeom prst="rect">
            <a:avLst/>
          </a:prstGeom>
          <a:noFill/>
          <a:effectLst>
            <a:outerShdw dist="50800" dir="5400000" algn="ctr" rotWithShape="0">
              <a:srgbClr val="000000"/>
            </a:outerShdw>
          </a:effectLst>
        </p:spPr>
      </p:pic>
      <p:sp>
        <p:nvSpPr>
          <p:cNvPr id="2" name="Title 1"/>
          <p:cNvSpPr txBox="1">
            <a:spLocks/>
          </p:cNvSpPr>
          <p:nvPr/>
        </p:nvSpPr>
        <p:spPr>
          <a:xfrm>
            <a:off x="7337530" y="2109190"/>
            <a:ext cx="4641112" cy="3096313"/>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lgn="ctr"/>
            <a:r>
              <a:rPr lang="en-US" sz="6000" b="1" dirty="0" smtClean="0">
                <a:effectLst>
                  <a:outerShdw blurRad="38100" dist="38100" dir="2700000" algn="tl">
                    <a:srgbClr val="000000">
                      <a:alpha val="43137"/>
                    </a:srgbClr>
                  </a:outerShdw>
                </a:effectLst>
              </a:rPr>
              <a:t>NLP Analysis</a:t>
            </a:r>
          </a:p>
          <a:p>
            <a:pPr algn="ctr"/>
            <a:r>
              <a:rPr lang="en-US" sz="6000" b="1" dirty="0" smtClean="0">
                <a:effectLst>
                  <a:outerShdw blurRad="38100" dist="38100" dir="2700000" algn="tl">
                    <a:srgbClr val="000000">
                      <a:alpha val="43137"/>
                    </a:srgbClr>
                  </a:outerShdw>
                </a:effectLst>
              </a:rPr>
              <a:t>Tools</a:t>
            </a:r>
            <a:endParaRPr lang="en-US" sz="2000"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14</a:t>
            </a:fld>
            <a:endParaRPr lang="en-US" dirty="0"/>
          </a:p>
        </p:txBody>
      </p:sp>
    </p:spTree>
    <p:extLst>
      <p:ext uri="{BB962C8B-B14F-4D97-AF65-F5344CB8AC3E}">
        <p14:creationId xmlns:p14="http://schemas.microsoft.com/office/powerpoint/2010/main" val="14553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486785" y="1336075"/>
            <a:ext cx="9601201" cy="167125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295400" y="0"/>
            <a:ext cx="9601200" cy="1036850"/>
          </a:xfrm>
        </p:spPr>
        <p:txBody>
          <a:bodyPr/>
          <a:lstStyle/>
          <a:p>
            <a:r>
              <a:rPr lang="en-US" dirty="0" smtClean="0"/>
              <a:t>Stanford </a:t>
            </a:r>
            <a:r>
              <a:rPr lang="en-US" dirty="0" smtClean="0"/>
              <a:t>CoreNLP</a:t>
            </a:r>
            <a:r>
              <a:rPr lang="en-US" dirty="0" smtClean="0"/>
              <a:t> API</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15</a:t>
            </a:fld>
            <a:endParaRPr lang="en-US" dirty="0"/>
          </a:p>
        </p:txBody>
      </p:sp>
      <p:sp>
        <p:nvSpPr>
          <p:cNvPr id="11" name="TextBox 10"/>
          <p:cNvSpPr txBox="1"/>
          <p:nvPr/>
        </p:nvSpPr>
        <p:spPr>
          <a:xfrm>
            <a:off x="6804837" y="3190752"/>
            <a:ext cx="4706050" cy="30008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I</a:t>
            </a:r>
            <a:r>
              <a:rPr lang="en-US" dirty="0" smtClean="0"/>
              <a:t>ntegrated </a:t>
            </a:r>
            <a:r>
              <a:rPr lang="pt-PT" dirty="0" smtClean="0"/>
              <a:t>framework </a:t>
            </a:r>
            <a:r>
              <a:rPr lang="en-US" dirty="0" smtClean="0"/>
              <a:t>with </a:t>
            </a:r>
            <a:r>
              <a:rPr lang="en-US" dirty="0"/>
              <a:t>a good range of grammatical analysis </a:t>
            </a:r>
            <a:r>
              <a:rPr lang="en-US" dirty="0" smtClean="0"/>
              <a:t>tools.</a:t>
            </a:r>
            <a:endParaRPr lang="en-US" dirty="0"/>
          </a:p>
          <a:p>
            <a:pPr marL="285750" indent="-285750" algn="just">
              <a:lnSpc>
                <a:spcPct val="150000"/>
              </a:lnSpc>
              <a:buFont typeface="Arial" panose="020B0604020202020204" pitchFamily="34" charset="0"/>
              <a:buChar char="•"/>
            </a:pPr>
            <a:r>
              <a:rPr lang="en-US" dirty="0"/>
              <a:t>Fast, reliable analysis of arbitrary </a:t>
            </a:r>
            <a:r>
              <a:rPr lang="en-US" dirty="0" smtClean="0"/>
              <a:t>texts.</a:t>
            </a:r>
            <a:endParaRPr lang="en-US" dirty="0"/>
          </a:p>
          <a:p>
            <a:pPr marL="285750" indent="-285750" algn="just">
              <a:lnSpc>
                <a:spcPct val="150000"/>
              </a:lnSpc>
              <a:buFont typeface="Arial" panose="020B0604020202020204" pitchFamily="34" charset="0"/>
              <a:buChar char="•"/>
            </a:pPr>
            <a:r>
              <a:rPr lang="en-US" dirty="0" smtClean="0"/>
              <a:t>Support </a:t>
            </a:r>
            <a:r>
              <a:rPr lang="en-US" dirty="0"/>
              <a:t>for </a:t>
            </a:r>
            <a:r>
              <a:rPr lang="en-US" dirty="0" smtClean="0"/>
              <a:t>a large </a:t>
            </a:r>
            <a:r>
              <a:rPr lang="en-US" dirty="0"/>
              <a:t>number of </a:t>
            </a:r>
            <a:r>
              <a:rPr lang="en-US" dirty="0" smtClean="0"/>
              <a:t>languages.</a:t>
            </a:r>
            <a:endParaRPr lang="en-US" dirty="0"/>
          </a:p>
          <a:p>
            <a:pPr marL="285750" indent="-285750" algn="just">
              <a:lnSpc>
                <a:spcPct val="150000"/>
              </a:lnSpc>
              <a:buFont typeface="Arial" panose="020B0604020202020204" pitchFamily="34" charset="0"/>
              <a:buChar char="•"/>
            </a:pPr>
            <a:r>
              <a:rPr lang="en-US" dirty="0"/>
              <a:t>Interfaces available for various major modern programming </a:t>
            </a:r>
            <a:r>
              <a:rPr lang="en-US" dirty="0" smtClean="0"/>
              <a:t>languages.</a:t>
            </a:r>
            <a:endParaRPr lang="en-US" dirty="0"/>
          </a:p>
          <a:p>
            <a:pPr marL="285750" indent="-285750" algn="just">
              <a:lnSpc>
                <a:spcPct val="150000"/>
              </a:lnSpc>
              <a:buFont typeface="Arial" panose="020B0604020202020204" pitchFamily="34" charset="0"/>
              <a:buChar char="•"/>
            </a:pPr>
            <a:r>
              <a:rPr lang="en-US" dirty="0"/>
              <a:t>Ability to run as a simple web </a:t>
            </a:r>
            <a:r>
              <a:rPr lang="en-US" dirty="0" smtClean="0"/>
              <a:t>service.</a:t>
            </a:r>
            <a:endParaRPr lang="en-US" dirty="0"/>
          </a:p>
        </p:txBody>
      </p:sp>
      <p:pic>
        <p:nvPicPr>
          <p:cNvPr id="10" name="Picture 9"/>
          <p:cNvPicPr>
            <a:picLocks noChangeAspect="1"/>
          </p:cNvPicPr>
          <p:nvPr/>
        </p:nvPicPr>
        <p:blipFill>
          <a:blip r:embed="rId3"/>
          <a:stretch>
            <a:fillRect/>
          </a:stretch>
        </p:blipFill>
        <p:spPr>
          <a:xfrm>
            <a:off x="402629" y="2775098"/>
            <a:ext cx="5744574" cy="3599901"/>
          </a:xfrm>
          <a:prstGeom prst="rect">
            <a:avLst/>
          </a:prstGeom>
        </p:spPr>
      </p:pic>
    </p:spTree>
    <p:extLst>
      <p:ext uri="{BB962C8B-B14F-4D97-AF65-F5344CB8AC3E}">
        <p14:creationId xmlns:p14="http://schemas.microsoft.com/office/powerpoint/2010/main" val="7371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9484" y="24125"/>
            <a:ext cx="2614863" cy="2614863"/>
          </a:xfrm>
          <a:prstGeom prst="rect">
            <a:avLst/>
          </a:prstGeom>
        </p:spPr>
      </p:pic>
      <p:sp>
        <p:nvSpPr>
          <p:cNvPr id="6" name="TextBox 5"/>
          <p:cNvSpPr txBox="1"/>
          <p:nvPr/>
        </p:nvSpPr>
        <p:spPr>
          <a:xfrm>
            <a:off x="3962399" y="465221"/>
            <a:ext cx="7459579" cy="369332"/>
          </a:xfrm>
          <a:prstGeom prst="rect">
            <a:avLst/>
          </a:prstGeom>
          <a:noFill/>
        </p:spPr>
        <p:txBody>
          <a:bodyPr wrap="square" rtlCol="0">
            <a:spAutoFit/>
          </a:bodyPr>
          <a:lstStyle/>
          <a:p>
            <a:pPr algn="ctr"/>
            <a:r>
              <a:rPr lang="en-US" dirty="0" smtClean="0"/>
              <a:t>Natural Language and Artificial Intelligence Platform</a:t>
            </a:r>
            <a:endParaRPr lang="en-US" dirty="0"/>
          </a:p>
        </p:txBody>
      </p:sp>
      <p:sp>
        <p:nvSpPr>
          <p:cNvPr id="7" name="TextBox 6"/>
          <p:cNvSpPr txBox="1"/>
          <p:nvPr/>
        </p:nvSpPr>
        <p:spPr>
          <a:xfrm>
            <a:off x="4240523" y="1922161"/>
            <a:ext cx="6903330" cy="1015663"/>
          </a:xfrm>
          <a:prstGeom prst="rect">
            <a:avLst/>
          </a:prstGeom>
          <a:noFill/>
        </p:spPr>
        <p:txBody>
          <a:bodyPr wrap="square" rtlCol="0">
            <a:spAutoFit/>
          </a:bodyPr>
          <a:lstStyle/>
          <a:p>
            <a:pPr algn="just">
              <a:lnSpc>
                <a:spcPct val="150000"/>
              </a:lnSpc>
            </a:pPr>
            <a:r>
              <a:rPr lang="en-US" sz="2000" dirty="0" smtClean="0"/>
              <a:t>Offers a lot of possibly relevant information, like entity recognition using Wikipedia, </a:t>
            </a:r>
            <a:r>
              <a:rPr lang="en-US" sz="2000" dirty="0" smtClean="0"/>
              <a:t>DBPedia</a:t>
            </a:r>
            <a:r>
              <a:rPr lang="en-US" sz="2000" dirty="0" smtClean="0"/>
              <a:t> and </a:t>
            </a:r>
            <a:r>
              <a:rPr lang="en-US" sz="2000" dirty="0" smtClean="0"/>
              <a:t>Wikidata</a:t>
            </a:r>
            <a:r>
              <a:rPr lang="en-US" sz="2000" dirty="0"/>
              <a:t>.</a:t>
            </a:r>
            <a:endParaRPr lang="en-US" sz="2000" dirty="0"/>
          </a:p>
        </p:txBody>
      </p:sp>
      <p:pic>
        <p:nvPicPr>
          <p:cNvPr id="8" name="Picture 7"/>
          <p:cNvPicPr>
            <a:picLocks noChangeAspect="1"/>
          </p:cNvPicPr>
          <p:nvPr/>
        </p:nvPicPr>
        <p:blipFill>
          <a:blip r:embed="rId3"/>
          <a:stretch>
            <a:fillRect/>
          </a:stretch>
        </p:blipFill>
        <p:spPr>
          <a:xfrm>
            <a:off x="1295399" y="3701966"/>
            <a:ext cx="1818105" cy="1090863"/>
          </a:xfrm>
          <a:prstGeom prst="rect">
            <a:avLst/>
          </a:prstGeom>
        </p:spPr>
      </p:pic>
      <p:pic>
        <p:nvPicPr>
          <p:cNvPr id="9" name="Picture 8"/>
          <p:cNvPicPr>
            <a:picLocks noChangeAspect="1"/>
          </p:cNvPicPr>
          <p:nvPr/>
        </p:nvPicPr>
        <p:blipFill>
          <a:blip r:embed="rId4"/>
          <a:stretch>
            <a:fillRect/>
          </a:stretch>
        </p:blipFill>
        <p:spPr>
          <a:xfrm>
            <a:off x="3531269" y="4583366"/>
            <a:ext cx="1684421" cy="712982"/>
          </a:xfrm>
          <a:prstGeom prst="rect">
            <a:avLst/>
          </a:prstGeom>
        </p:spPr>
      </p:pic>
      <p:pic>
        <p:nvPicPr>
          <p:cNvPr id="10" name="Picture 9"/>
          <p:cNvPicPr>
            <a:picLocks noChangeAspect="1"/>
          </p:cNvPicPr>
          <p:nvPr/>
        </p:nvPicPr>
        <p:blipFill>
          <a:blip r:embed="rId5"/>
          <a:stretch>
            <a:fillRect/>
          </a:stretch>
        </p:blipFill>
        <p:spPr>
          <a:xfrm>
            <a:off x="5837117" y="3847612"/>
            <a:ext cx="1508622" cy="799570"/>
          </a:xfrm>
          <a:prstGeom prst="rect">
            <a:avLst/>
          </a:prstGeom>
        </p:spPr>
      </p:pic>
      <p:pic>
        <p:nvPicPr>
          <p:cNvPr id="11" name="Picture 10"/>
          <p:cNvPicPr>
            <a:picLocks noChangeAspect="1"/>
          </p:cNvPicPr>
          <p:nvPr/>
        </p:nvPicPr>
        <p:blipFill>
          <a:blip r:embed="rId6"/>
          <a:stretch>
            <a:fillRect/>
          </a:stretch>
        </p:blipFill>
        <p:spPr>
          <a:xfrm>
            <a:off x="8162813" y="3847612"/>
            <a:ext cx="1439779" cy="1439779"/>
          </a:xfrm>
          <a:prstGeom prst="rect">
            <a:avLst/>
          </a:prstGeom>
        </p:spPr>
      </p:pic>
      <p:sp>
        <p:nvSpPr>
          <p:cNvPr id="2" name="Footer Placeholder 1"/>
          <p:cNvSpPr>
            <a:spLocks noGrp="1"/>
          </p:cNvSpPr>
          <p:nvPr>
            <p:ph type="ftr" sz="quarter" idx="11"/>
          </p:nvPr>
        </p:nvSpPr>
        <p:spPr/>
        <p:txBody>
          <a:bodyPr/>
          <a:lstStyle/>
          <a:p>
            <a:r>
              <a:rPr lang="en-US" dirty="0" smtClean="0"/>
              <a:t>ERMS                                                                                                             14th October</a:t>
            </a:r>
            <a:endParaRPr lang="en-US" dirty="0"/>
          </a:p>
        </p:txBody>
      </p:sp>
      <p:sp>
        <p:nvSpPr>
          <p:cNvPr id="3" name="Slide Number Placeholder 2"/>
          <p:cNvSpPr>
            <a:spLocks noGrp="1"/>
          </p:cNvSpPr>
          <p:nvPr>
            <p:ph type="sldNum" sz="quarter" idx="12"/>
          </p:nvPr>
        </p:nvSpPr>
        <p:spPr/>
        <p:txBody>
          <a:bodyPr/>
          <a:lstStyle/>
          <a:p>
            <a:fld id="{A7F8E3F6-DE14-48B2-B2BC-6FABA9630FB8}" type="slidenum">
              <a:rPr lang="en-US" smtClean="0"/>
              <a:t>16</a:t>
            </a:fld>
            <a:endParaRPr lang="en-US" dirty="0"/>
          </a:p>
        </p:txBody>
      </p:sp>
    </p:spTree>
    <p:extLst>
      <p:ext uri="{BB962C8B-B14F-4D97-AF65-F5344CB8AC3E}">
        <p14:creationId xmlns:p14="http://schemas.microsoft.com/office/powerpoint/2010/main" val="386004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037" y="3003103"/>
            <a:ext cx="10515600" cy="2867443"/>
          </a:xfrm>
        </p:spPr>
        <p:txBody>
          <a:bodyPr/>
          <a:lstStyle/>
          <a:p>
            <a:pPr>
              <a:lnSpc>
                <a:spcPct val="150000"/>
              </a:lnSpc>
            </a:pPr>
            <a:r>
              <a:rPr lang="en-US" dirty="0"/>
              <a:t>L</a:t>
            </a:r>
            <a:r>
              <a:rPr lang="en-US" dirty="0" smtClean="0"/>
              <a:t>eading </a:t>
            </a:r>
            <a:r>
              <a:rPr lang="en-US" dirty="0"/>
              <a:t>platform for building Python programs to work with human language data</a:t>
            </a:r>
            <a:r>
              <a:rPr lang="en-US" dirty="0" smtClean="0"/>
              <a:t>.</a:t>
            </a:r>
          </a:p>
          <a:p>
            <a:pPr>
              <a:lnSpc>
                <a:spcPct val="150000"/>
              </a:lnSpc>
            </a:pPr>
            <a:r>
              <a:rPr lang="en-US" dirty="0" smtClean="0"/>
              <a:t>Free, open-source, community driven project.</a:t>
            </a:r>
            <a:endParaRPr lang="en-US" dirty="0"/>
          </a:p>
        </p:txBody>
      </p:sp>
      <p:pic>
        <p:nvPicPr>
          <p:cNvPr id="4" name="Picture 3"/>
          <p:cNvPicPr>
            <a:picLocks noChangeAspect="1"/>
          </p:cNvPicPr>
          <p:nvPr/>
        </p:nvPicPr>
        <p:blipFill>
          <a:blip r:embed="rId2"/>
          <a:stretch>
            <a:fillRect/>
          </a:stretch>
        </p:blipFill>
        <p:spPr>
          <a:xfrm>
            <a:off x="547576" y="552893"/>
            <a:ext cx="4907772" cy="1945758"/>
          </a:xfrm>
          <a:prstGeom prst="rect">
            <a:avLst/>
          </a:prstGeom>
          <a:ln>
            <a:noFill/>
          </a:ln>
          <a:effectLst>
            <a:outerShdw blurRad="190500" algn="tl" rotWithShape="0">
              <a:srgbClr val="000000">
                <a:alpha val="70000"/>
              </a:srgbClr>
            </a:outerShdw>
          </a:effectLst>
        </p:spPr>
      </p:pic>
      <p:sp>
        <p:nvSpPr>
          <p:cNvPr id="2" name="Footer Placeholder 1"/>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17</a:t>
            </a:fld>
            <a:endParaRPr lang="en-US" dirty="0"/>
          </a:p>
        </p:txBody>
      </p:sp>
    </p:spTree>
    <p:extLst>
      <p:ext uri="{BB962C8B-B14F-4D97-AF65-F5344CB8AC3E}">
        <p14:creationId xmlns:p14="http://schemas.microsoft.com/office/powerpoint/2010/main" val="6672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GOOGLE </a:t>
            </a:r>
            <a:r>
              <a:rPr lang="pt-PT" dirty="0"/>
              <a:t/>
            </a:r>
            <a:br>
              <a:rPr lang="pt-PT" dirty="0"/>
            </a:br>
            <a:r>
              <a:rPr lang="pt-PT" dirty="0"/>
              <a:t>Cloud Natural Language API</a:t>
            </a:r>
            <a:endParaRPr lang="en-US"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18</a:t>
            </a:fld>
            <a:endParaRPr lang="en-US" dirty="0"/>
          </a:p>
        </p:txBody>
      </p:sp>
      <p:pic>
        <p:nvPicPr>
          <p:cNvPr id="5" name="Picture 4"/>
          <p:cNvPicPr>
            <a:picLocks noChangeAspect="1"/>
          </p:cNvPicPr>
          <p:nvPr/>
        </p:nvPicPr>
        <p:blipFill rotWithShape="1">
          <a:blip r:embed="rId2"/>
          <a:srcRect l="933" r="1174" b="5807"/>
          <a:stretch/>
        </p:blipFill>
        <p:spPr>
          <a:xfrm>
            <a:off x="1456660" y="1355788"/>
            <a:ext cx="9548038" cy="164185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0" y="2997640"/>
            <a:ext cx="6400800" cy="276273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723"/>
          <a:stretch/>
        </p:blipFill>
        <p:spPr>
          <a:xfrm>
            <a:off x="6230679" y="2810999"/>
            <a:ext cx="5961321" cy="163657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a:srcRect l="1105" t="1007" r="-1" b="2161"/>
          <a:stretch/>
        </p:blipFill>
        <p:spPr>
          <a:xfrm>
            <a:off x="6096000" y="4351421"/>
            <a:ext cx="5391708" cy="2438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172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ARM (</a:t>
            </a:r>
            <a:r>
              <a:rPr lang="en-US" dirty="0"/>
              <a:t>Automated Requirements Measurement</a:t>
            </a:r>
            <a:r>
              <a:rPr lang="pt-PT" dirty="0" smtClean="0"/>
              <a:t>)</a:t>
            </a:r>
            <a:r>
              <a:rPr lang="pt-PT" dirty="0"/>
              <a:t/>
            </a:r>
            <a:br>
              <a:rPr lang="pt-PT" dirty="0"/>
            </a:br>
            <a:r>
              <a:rPr lang="pt-PT" sz="2400" i="1" dirty="0"/>
              <a:t>by NASA</a:t>
            </a:r>
            <a:endParaRPr lang="en-US" sz="2400" i="1" dirty="0"/>
          </a:p>
        </p:txBody>
      </p:sp>
      <p:sp>
        <p:nvSpPr>
          <p:cNvPr id="4" name="Text Placeholder 3"/>
          <p:cNvSpPr>
            <a:spLocks noGrp="1"/>
          </p:cNvSpPr>
          <p:nvPr>
            <p:ph type="body" sz="half" idx="2"/>
          </p:nvPr>
        </p:nvSpPr>
        <p:spPr>
          <a:xfrm>
            <a:off x="749152" y="1494551"/>
            <a:ext cx="11180578" cy="4820519"/>
          </a:xfrm>
        </p:spPr>
        <p:txBody>
          <a:bodyPr>
            <a:normAutofit/>
          </a:bodyPr>
          <a:lstStyle/>
          <a:p>
            <a:pPr marL="342900" indent="-342900" algn="just">
              <a:lnSpc>
                <a:spcPct val="150000"/>
              </a:lnSpc>
              <a:buFont typeface="Arial" panose="020B0604020202020204" pitchFamily="34" charset="0"/>
              <a:buChar char="•"/>
            </a:pPr>
            <a:r>
              <a:rPr lang="en-US" dirty="0"/>
              <a:t>Tool</a:t>
            </a:r>
            <a:r>
              <a:rPr lang="en-US" dirty="0"/>
              <a:t> to automatically analyze a requirements document and produce a detailed quality </a:t>
            </a:r>
            <a:r>
              <a:rPr lang="en-US" dirty="0" smtClean="0"/>
              <a:t>report.</a:t>
            </a:r>
          </a:p>
          <a:p>
            <a:pPr marL="800100" lvl="1" indent="-342900" algn="just">
              <a:lnSpc>
                <a:spcPct val="150000"/>
              </a:lnSpc>
              <a:buFont typeface="Arial" panose="020B0604020202020204" pitchFamily="34" charset="0"/>
              <a:buChar char="•"/>
            </a:pPr>
            <a:r>
              <a:rPr lang="en-US" sz="1400" dirty="0" smtClean="0"/>
              <a:t>Further</a:t>
            </a:r>
            <a:r>
              <a:rPr lang="en-US" sz="1400" dirty="0"/>
              <a:t> enhanced to include additional </a:t>
            </a:r>
            <a:r>
              <a:rPr lang="en-US" sz="1400" dirty="0"/>
              <a:t>functionality:</a:t>
            </a:r>
            <a:r>
              <a:rPr lang="en-US" sz="1400" dirty="0"/>
              <a:t> custom definitions of quality indicators inputs for document </a:t>
            </a:r>
            <a:r>
              <a:rPr lang="en-US" sz="1400" dirty="0"/>
              <a:t>analysis, e.g.</a:t>
            </a:r>
          </a:p>
          <a:p>
            <a:pPr marL="342900" indent="-342900" algn="just">
              <a:lnSpc>
                <a:spcPct val="150000"/>
              </a:lnSpc>
              <a:buFont typeface="Arial" panose="020B0604020202020204" pitchFamily="34" charset="0"/>
              <a:buChar char="•"/>
            </a:pPr>
            <a:r>
              <a:rPr lang="en-US" dirty="0"/>
              <a:t>Report:</a:t>
            </a:r>
            <a:r>
              <a:rPr lang="en-US" dirty="0"/>
              <a:t> based on statistical analysis of word frequencies at various structural levels of the document. </a:t>
            </a:r>
            <a:endParaRPr lang="en-US" dirty="0"/>
          </a:p>
          <a:p>
            <a:pPr marL="342900" indent="-342900" algn="just">
              <a:lnSpc>
                <a:spcPct val="150000"/>
              </a:lnSpc>
              <a:buFont typeface="Arial" panose="020B0604020202020204" pitchFamily="34" charset="0"/>
              <a:buChar char="•"/>
            </a:pPr>
            <a:r>
              <a:rPr lang="en-US" dirty="0"/>
              <a:t>By</a:t>
            </a:r>
            <a:r>
              <a:rPr lang="en-US" dirty="0"/>
              <a:t> 2011 work on the ARM tool was discontinued. </a:t>
            </a:r>
            <a:endParaRPr lang="en-US" dirty="0"/>
          </a:p>
          <a:p>
            <a:pPr>
              <a:lnSpc>
                <a:spcPct val="150000"/>
              </a:lnSpc>
            </a:pPr>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19</a:t>
            </a:fld>
            <a:endParaRPr lang="en-US" dirty="0"/>
          </a:p>
        </p:txBody>
      </p:sp>
      <p:pic>
        <p:nvPicPr>
          <p:cNvPr id="1026" name="Picture 2" descr="Resultado de imagem para na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5150" y="0"/>
            <a:ext cx="1726850" cy="136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8146" y="1604210"/>
            <a:ext cx="10202780" cy="3304674"/>
          </a:xfrm>
        </p:spPr>
        <p:txBody>
          <a:bodyPr>
            <a:noAutofit/>
          </a:bodyPr>
          <a:lstStyle/>
          <a:p>
            <a:pPr algn="ctr"/>
            <a:r>
              <a:rPr lang="en-US" sz="6000" b="1" dirty="0">
                <a:solidFill>
                  <a:schemeClr val="tx1"/>
                </a:solidFill>
              </a:rPr>
              <a:t/>
            </a:r>
            <a:br>
              <a:rPr lang="en-US" sz="6000" b="1" dirty="0">
                <a:solidFill>
                  <a:schemeClr val="tx1"/>
                </a:solidFill>
              </a:rPr>
            </a:br>
            <a:r>
              <a:rPr lang="en-US" sz="6000" b="1" dirty="0" smtClean="0">
                <a:solidFill>
                  <a:schemeClr val="tx1"/>
                </a:solidFill>
              </a:rPr>
              <a:t>“</a:t>
            </a:r>
            <a:br>
              <a:rPr lang="en-US" sz="6000" b="1" dirty="0" smtClean="0">
                <a:solidFill>
                  <a:schemeClr val="tx1"/>
                </a:solidFill>
              </a:rPr>
            </a:br>
            <a:r>
              <a:rPr lang="en-US" sz="6000" b="1" i="1" dirty="0" smtClean="0">
                <a:solidFill>
                  <a:schemeClr val="tx1"/>
                </a:solidFill>
              </a:rPr>
              <a:t>Requirements</a:t>
            </a:r>
            <a:r>
              <a:rPr lang="en-US" sz="6000" b="1" i="1" dirty="0">
                <a:solidFill>
                  <a:schemeClr val="tx1"/>
                </a:solidFill>
              </a:rPr>
              <a:t> are the project team’s to-do list</a:t>
            </a:r>
            <a:r>
              <a:rPr lang="en-US" sz="6000" b="1" i="1" dirty="0" smtClean="0">
                <a:solidFill>
                  <a:schemeClr val="tx1"/>
                </a:solidFill>
              </a:rPr>
              <a:t>.</a:t>
            </a:r>
            <a:r>
              <a:rPr lang="en-US" sz="6000" b="1" dirty="0" smtClean="0">
                <a:solidFill>
                  <a:schemeClr val="tx1"/>
                </a:solidFill>
              </a:rPr>
              <a:t/>
            </a:r>
            <a:br>
              <a:rPr lang="en-US" sz="6000" b="1" dirty="0" smtClean="0">
                <a:solidFill>
                  <a:schemeClr val="tx1"/>
                </a:solidFill>
              </a:rPr>
            </a:br>
            <a:r>
              <a:rPr lang="en-US" sz="6000" b="1" dirty="0" smtClean="0">
                <a:solidFill>
                  <a:schemeClr val="tx1"/>
                </a:solidFill>
              </a:rPr>
              <a:t>“</a:t>
            </a:r>
            <a:endParaRPr lang="en-US" sz="6000" b="1" dirty="0">
              <a:solidFill>
                <a:schemeClr val="tx1"/>
              </a:solidFill>
            </a:endParaRPr>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2</a:t>
            </a:fld>
            <a:endParaRPr lang="en-US" dirty="0"/>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QuARS</a:t>
            </a:r>
            <a:endParaRPr lang="en-US" dirty="0"/>
          </a:p>
        </p:txBody>
      </p:sp>
      <p:sp>
        <p:nvSpPr>
          <p:cNvPr id="4" name="Text Placeholder 3"/>
          <p:cNvSpPr>
            <a:spLocks noGrp="1"/>
          </p:cNvSpPr>
          <p:nvPr>
            <p:ph type="body" sz="half" idx="2"/>
          </p:nvPr>
        </p:nvSpPr>
        <p:spPr>
          <a:xfrm>
            <a:off x="191386" y="4359347"/>
            <a:ext cx="7538485" cy="1913861"/>
          </a:xfrm>
        </p:spPr>
        <p:txBody>
          <a:bodyPr>
            <a:noAutofit/>
          </a:bodyPr>
          <a:lstStyle/>
          <a:p>
            <a:pPr marL="342900" indent="-342900" algn="just">
              <a:lnSpc>
                <a:spcPct val="150000"/>
              </a:lnSpc>
              <a:buFont typeface="Arial" panose="020B0604020202020204" pitchFamily="34" charset="0"/>
              <a:buChar char="•"/>
            </a:pPr>
            <a:r>
              <a:rPr lang="en-US" sz="1300" dirty="0" smtClean="0"/>
              <a:t>Allows the extract of structured </a:t>
            </a:r>
            <a:r>
              <a:rPr lang="en-US" sz="1300" dirty="0"/>
              <a:t>information and metrics </a:t>
            </a:r>
            <a:r>
              <a:rPr lang="en-US" sz="1300" dirty="0" smtClean="0"/>
              <a:t>-detecting </a:t>
            </a:r>
            <a:r>
              <a:rPr lang="en-US" sz="1300" dirty="0"/>
              <a:t>linguistic inaccuracies and defects. </a:t>
            </a:r>
          </a:p>
          <a:p>
            <a:pPr marL="342900" indent="-342900" algn="just">
              <a:lnSpc>
                <a:spcPct val="150000"/>
              </a:lnSpc>
              <a:buFont typeface="Arial" panose="020B0604020202020204" pitchFamily="34" charset="0"/>
              <a:buChar char="•"/>
            </a:pPr>
            <a:r>
              <a:rPr lang="en-US" sz="1300" dirty="0" smtClean="0"/>
              <a:t>Allows an </a:t>
            </a:r>
            <a:r>
              <a:rPr lang="en-US" sz="1300" dirty="0"/>
              <a:t>initial parsing of requirements by automatically detecting potential linguistic defects that can cause ambiguity problems at later stages of software product development. </a:t>
            </a:r>
            <a:endParaRPr lang="en-US" sz="1300" dirty="0" smtClean="0"/>
          </a:p>
          <a:p>
            <a:pPr marL="342900" indent="-342900" algn="just">
              <a:lnSpc>
                <a:spcPct val="150000"/>
              </a:lnSpc>
              <a:buFont typeface="Arial" panose="020B0604020202020204" pitchFamily="34" charset="0"/>
              <a:buChar char="•"/>
            </a:pPr>
            <a:r>
              <a:rPr lang="en-US" sz="1300" dirty="0" smtClean="0"/>
              <a:t>Provides support </a:t>
            </a:r>
            <a:r>
              <a:rPr lang="en-US" sz="1300" dirty="0"/>
              <a:t>for the consistency and completeness analysis of the </a:t>
            </a:r>
            <a:r>
              <a:rPr lang="en-US" sz="1300" dirty="0" smtClean="0"/>
              <a:t>requirements</a:t>
            </a:r>
            <a:r>
              <a:rPr lang="en-US" sz="1300" dirty="0"/>
              <a:t>.</a:t>
            </a:r>
            <a:endParaRPr lang="en-US" sz="1300"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20</a:t>
            </a:fld>
            <a:endParaRPr lang="en-US" dirty="0"/>
          </a:p>
        </p:txBody>
      </p:sp>
      <p:pic>
        <p:nvPicPr>
          <p:cNvPr id="8" name="Picture 7"/>
          <p:cNvPicPr>
            <a:picLocks noChangeAspect="1"/>
          </p:cNvPicPr>
          <p:nvPr/>
        </p:nvPicPr>
        <p:blipFill>
          <a:blip r:embed="rId2"/>
          <a:stretch>
            <a:fillRect/>
          </a:stretch>
        </p:blipFill>
        <p:spPr>
          <a:xfrm>
            <a:off x="2234886" y="1539276"/>
            <a:ext cx="4356804" cy="273196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7729871" y="2253083"/>
            <a:ext cx="4282650" cy="3420603"/>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2232840" y="3953103"/>
            <a:ext cx="700751" cy="310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a:off x="7729871" y="5500771"/>
            <a:ext cx="488878" cy="172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1299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alpha val="27000"/>
          </a:schemeClr>
        </a:solidFill>
        <a:effectLst/>
      </p:bgPr>
    </p:bg>
    <p:spTree>
      <p:nvGrpSpPr>
        <p:cNvPr id="1" name=""/>
        <p:cNvGrpSpPr/>
        <p:nvPr/>
      </p:nvGrpSpPr>
      <p:grpSpPr>
        <a:xfrm>
          <a:off x="0" y="0"/>
          <a:ext cx="0" cy="0"/>
          <a:chOff x="0" y="0"/>
          <a:chExt cx="0" cy="0"/>
        </a:xfrm>
      </p:grpSpPr>
      <p:sp>
        <p:nvSpPr>
          <p:cNvPr id="5" name="Rectangle 4"/>
          <p:cNvSpPr/>
          <p:nvPr/>
        </p:nvSpPr>
        <p:spPr>
          <a:xfrm>
            <a:off x="2853069" y="3201527"/>
            <a:ext cx="6096000" cy="2062103"/>
          </a:xfrm>
          <a:prstGeom prst="rect">
            <a:avLst/>
          </a:prstGeom>
        </p:spPr>
        <p:txBody>
          <a:bodyPr>
            <a:spAutoFit/>
          </a:bodyPr>
          <a:lstStyle/>
          <a:p>
            <a:pPr algn="ctr"/>
            <a:r>
              <a:rPr lang="en-US" sz="3200" b="1" dirty="0" smtClean="0">
                <a:effectLst>
                  <a:outerShdw blurRad="38100" dist="38100" dir="2700000" algn="tl">
                    <a:srgbClr val="000000">
                      <a:alpha val="43137"/>
                    </a:srgbClr>
                  </a:outerShdw>
                </a:effectLst>
              </a:rPr>
              <a:t>830-1998</a:t>
            </a:r>
            <a:endParaRPr lang="en-US" sz="3200" b="1" dirty="0">
              <a:effectLst>
                <a:outerShdw blurRad="38100" dist="38100" dir="2700000" algn="tl">
                  <a:srgbClr val="000000">
                    <a:alpha val="43137"/>
                  </a:srgbClr>
                </a:outerShdw>
              </a:effectLst>
            </a:endParaRPr>
          </a:p>
          <a:p>
            <a:pPr algn="ctr"/>
            <a:r>
              <a:rPr lang="en-US" sz="3200" dirty="0" smtClean="0"/>
              <a:t>IEEE </a:t>
            </a:r>
            <a:r>
              <a:rPr lang="en-US" sz="3200" dirty="0"/>
              <a:t>Recommended Practice for Software Requirements Specifications</a:t>
            </a:r>
            <a:endParaRPr lang="pt-PT" sz="3200"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21</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048" y="701923"/>
            <a:ext cx="6292260" cy="2044984"/>
          </a:xfrm>
          <a:prstGeom prst="rect">
            <a:avLst/>
          </a:prstGeom>
        </p:spPr>
      </p:pic>
    </p:spTree>
    <p:extLst>
      <p:ext uri="{BB962C8B-B14F-4D97-AF65-F5344CB8AC3E}">
        <p14:creationId xmlns:p14="http://schemas.microsoft.com/office/powerpoint/2010/main" val="17628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18401382"/>
              </p:ext>
            </p:extLst>
          </p:nvPr>
        </p:nvGraphicFramePr>
        <p:xfrm>
          <a:off x="719765" y="-253055"/>
          <a:ext cx="10795296" cy="664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22</a:t>
            </a:fld>
            <a:endParaRPr lang="en-US" dirty="0"/>
          </a:p>
        </p:txBody>
      </p:sp>
    </p:spTree>
    <p:extLst>
      <p:ext uri="{BB962C8B-B14F-4D97-AF65-F5344CB8AC3E}">
        <p14:creationId xmlns:p14="http://schemas.microsoft.com/office/powerpoint/2010/main" val="84830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dirty="0" smtClean="0"/>
              <a:t>CSW Documentation Example</a:t>
            </a:r>
            <a:endParaRPr lang="en-US" dirty="0"/>
          </a:p>
        </p:txBody>
      </p:sp>
      <p:sp>
        <p:nvSpPr>
          <p:cNvPr id="3" name="Text Placeholder 2"/>
          <p:cNvSpPr>
            <a:spLocks noGrp="1"/>
          </p:cNvSpPr>
          <p:nvPr>
            <p:ph type="body" sz="half" idx="2"/>
          </p:nvPr>
        </p:nvSpPr>
        <p:spPr/>
        <p:txBody>
          <a:bodyPr anchor="ctr"/>
          <a:lstStyle/>
          <a:p>
            <a:pPr algn="ctr"/>
            <a:r>
              <a:rPr lang="en-US" dirty="0" smtClean="0"/>
              <a:t>Generated through “</a:t>
            </a:r>
            <a:r>
              <a:rPr lang="en-US" dirty="0" smtClean="0"/>
              <a:t>MasterTemplate</a:t>
            </a:r>
            <a:r>
              <a:rPr lang="en-US" dirty="0" smtClean="0"/>
              <a:t>”</a:t>
            </a:r>
            <a:endParaRPr lang="en-US" dirty="0"/>
          </a:p>
        </p:txBody>
      </p:sp>
      <p:sp>
        <p:nvSpPr>
          <p:cNvPr id="4" name="Text Placeholder 3"/>
          <p:cNvSpPr>
            <a:spLocks noGrp="1"/>
          </p:cNvSpPr>
          <p:nvPr>
            <p:ph type="body" sz="half" idx="14"/>
          </p:nvPr>
        </p:nvSpPr>
        <p:spPr/>
        <p:txBody>
          <a:bodyPr anchor="ctr"/>
          <a:lstStyle/>
          <a:p>
            <a:pPr algn="ctr"/>
            <a:r>
              <a:rPr lang="en-US" dirty="0" smtClean="0"/>
              <a:t>Introduction</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23</a:t>
            </a:fld>
            <a:endParaRPr lang="en-US" dirty="0"/>
          </a:p>
        </p:txBody>
      </p:sp>
      <p:pic>
        <p:nvPicPr>
          <p:cNvPr id="10" name="Picture 9"/>
          <p:cNvPicPr>
            <a:picLocks noChangeAspect="1"/>
          </p:cNvPicPr>
          <p:nvPr/>
        </p:nvPicPr>
        <p:blipFill>
          <a:blip r:embed="rId2"/>
          <a:stretch>
            <a:fillRect/>
          </a:stretch>
        </p:blipFill>
        <p:spPr>
          <a:xfrm>
            <a:off x="1295398" y="1360093"/>
            <a:ext cx="4573773" cy="3871606"/>
          </a:xfrm>
          <a:prstGeom prst="rect">
            <a:avLst/>
          </a:prstGeom>
        </p:spPr>
      </p:pic>
      <p:pic>
        <p:nvPicPr>
          <p:cNvPr id="12" name="Picture 11"/>
          <p:cNvPicPr>
            <a:picLocks noChangeAspect="1"/>
          </p:cNvPicPr>
          <p:nvPr/>
        </p:nvPicPr>
        <p:blipFill>
          <a:blip r:embed="rId3"/>
          <a:stretch>
            <a:fillRect/>
          </a:stretch>
        </p:blipFill>
        <p:spPr>
          <a:xfrm>
            <a:off x="6294474" y="1360093"/>
            <a:ext cx="4602125" cy="3871606"/>
          </a:xfrm>
          <a:prstGeom prst="rect">
            <a:avLst/>
          </a:prstGeom>
        </p:spPr>
      </p:pic>
    </p:spTree>
    <p:extLst>
      <p:ext uri="{BB962C8B-B14F-4D97-AF65-F5344CB8AC3E}">
        <p14:creationId xmlns:p14="http://schemas.microsoft.com/office/powerpoint/2010/main" val="1888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006" y="0"/>
            <a:ext cx="9601200" cy="1036850"/>
          </a:xfrm>
        </p:spPr>
        <p:txBody>
          <a:bodyPr/>
          <a:lstStyle/>
          <a:p>
            <a:r>
              <a:rPr lang="en-US" dirty="0"/>
              <a:t>CSW Documentation Example</a:t>
            </a:r>
            <a:endParaRPr lang="en-US" dirty="0"/>
          </a:p>
        </p:txBody>
      </p:sp>
      <p:sp>
        <p:nvSpPr>
          <p:cNvPr id="3" name="Text Placeholder 2"/>
          <p:cNvSpPr>
            <a:spLocks noGrp="1"/>
          </p:cNvSpPr>
          <p:nvPr>
            <p:ph type="body" sz="half" idx="2"/>
          </p:nvPr>
        </p:nvSpPr>
        <p:spPr/>
        <p:txBody>
          <a:bodyPr anchor="ctr"/>
          <a:lstStyle/>
          <a:p>
            <a:pPr algn="ctr"/>
            <a:r>
              <a:rPr lang="en-US" dirty="0" smtClean="0"/>
              <a:t>Standards, Conventions, Procedures and Tools</a:t>
            </a:r>
            <a:endParaRPr lang="en-US" dirty="0"/>
          </a:p>
        </p:txBody>
      </p:sp>
      <p:sp>
        <p:nvSpPr>
          <p:cNvPr id="4" name="Text Placeholder 3"/>
          <p:cNvSpPr>
            <a:spLocks noGrp="1"/>
          </p:cNvSpPr>
          <p:nvPr>
            <p:ph type="body" sz="half" idx="14"/>
          </p:nvPr>
        </p:nvSpPr>
        <p:spPr/>
        <p:txBody>
          <a:bodyPr anchor="ctr"/>
          <a:lstStyle/>
          <a:p>
            <a:pPr algn="ctr"/>
            <a:r>
              <a:rPr lang="en-US" dirty="0" smtClean="0"/>
              <a:t>Requirements Catalogue</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24</a:t>
            </a:fld>
            <a:endParaRPr lang="en-US" dirty="0"/>
          </a:p>
        </p:txBody>
      </p:sp>
      <p:pic>
        <p:nvPicPr>
          <p:cNvPr id="9" name="Picture 8"/>
          <p:cNvPicPr>
            <a:picLocks noChangeAspect="1"/>
          </p:cNvPicPr>
          <p:nvPr/>
        </p:nvPicPr>
        <p:blipFill>
          <a:blip r:embed="rId2"/>
          <a:stretch>
            <a:fillRect/>
          </a:stretch>
        </p:blipFill>
        <p:spPr>
          <a:xfrm>
            <a:off x="1295399" y="1360967"/>
            <a:ext cx="4559518" cy="3896833"/>
          </a:xfrm>
          <a:prstGeom prst="rect">
            <a:avLst/>
          </a:prstGeom>
        </p:spPr>
      </p:pic>
      <p:pic>
        <p:nvPicPr>
          <p:cNvPr id="10" name="Picture 9"/>
          <p:cNvPicPr>
            <a:picLocks noChangeAspect="1"/>
          </p:cNvPicPr>
          <p:nvPr/>
        </p:nvPicPr>
        <p:blipFill>
          <a:blip r:embed="rId3"/>
          <a:stretch>
            <a:fillRect/>
          </a:stretch>
        </p:blipFill>
        <p:spPr>
          <a:xfrm>
            <a:off x="6309536" y="1360967"/>
            <a:ext cx="4587063" cy="3896833"/>
          </a:xfrm>
          <a:prstGeom prst="rect">
            <a:avLst/>
          </a:prstGeom>
        </p:spPr>
      </p:pic>
    </p:spTree>
    <p:extLst>
      <p:ext uri="{BB962C8B-B14F-4D97-AF65-F5344CB8AC3E}">
        <p14:creationId xmlns:p14="http://schemas.microsoft.com/office/powerpoint/2010/main" val="246272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78562" y="1384174"/>
            <a:ext cx="4605671" cy="1786749"/>
          </a:xfrm>
          <a:prstGeom prst="rect">
            <a:avLst/>
          </a:prstGeom>
        </p:spPr>
      </p:pic>
      <p:sp>
        <p:nvSpPr>
          <p:cNvPr id="2" name="Title 1"/>
          <p:cNvSpPr>
            <a:spLocks noGrp="1"/>
          </p:cNvSpPr>
          <p:nvPr>
            <p:ph type="title"/>
          </p:nvPr>
        </p:nvSpPr>
        <p:spPr>
          <a:xfrm>
            <a:off x="1295400" y="0"/>
            <a:ext cx="9601200" cy="1036850"/>
          </a:xfrm>
        </p:spPr>
        <p:txBody>
          <a:bodyPr/>
          <a:lstStyle/>
          <a:p>
            <a:r>
              <a:rPr lang="en-US" dirty="0"/>
              <a:t>CSW Documentation Example</a:t>
            </a:r>
            <a:endParaRPr lang="en-US" dirty="0"/>
          </a:p>
        </p:txBody>
      </p:sp>
      <p:sp>
        <p:nvSpPr>
          <p:cNvPr id="3" name="Text Placeholder 2"/>
          <p:cNvSpPr>
            <a:spLocks noGrp="1"/>
          </p:cNvSpPr>
          <p:nvPr>
            <p:ph type="body" sz="half" idx="2"/>
          </p:nvPr>
        </p:nvSpPr>
        <p:spPr/>
        <p:txBody>
          <a:bodyPr anchor="ctr"/>
          <a:lstStyle/>
          <a:p>
            <a:pPr algn="ctr"/>
            <a:r>
              <a:rPr lang="en-US" dirty="0" smtClean="0"/>
              <a:t>Traceability &amp;</a:t>
            </a:r>
          </a:p>
          <a:p>
            <a:pPr algn="ctr"/>
            <a:r>
              <a:rPr lang="en-US" dirty="0" smtClean="0"/>
              <a:t>Use Cases Catalogue</a:t>
            </a:r>
            <a:endParaRPr lang="en-US" dirty="0"/>
          </a:p>
        </p:txBody>
      </p:sp>
      <p:sp>
        <p:nvSpPr>
          <p:cNvPr id="4" name="Text Placeholder 3"/>
          <p:cNvSpPr>
            <a:spLocks noGrp="1"/>
          </p:cNvSpPr>
          <p:nvPr>
            <p:ph type="body" sz="half" idx="14"/>
          </p:nvPr>
        </p:nvSpPr>
        <p:spPr/>
        <p:txBody>
          <a:bodyPr anchor="ctr"/>
          <a:lstStyle/>
          <a:p>
            <a:pPr algn="ctr"/>
            <a:r>
              <a:rPr lang="en-US" dirty="0" smtClean="0"/>
              <a:t>Optional Diagrams</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25</a:t>
            </a:fld>
            <a:endParaRPr lang="en-US" dirty="0"/>
          </a:p>
        </p:txBody>
      </p:sp>
      <p:pic>
        <p:nvPicPr>
          <p:cNvPr id="11" name="Picture 10"/>
          <p:cNvPicPr>
            <a:picLocks noChangeAspect="1"/>
          </p:cNvPicPr>
          <p:nvPr/>
        </p:nvPicPr>
        <p:blipFill>
          <a:blip r:embed="rId3"/>
          <a:stretch>
            <a:fillRect/>
          </a:stretch>
        </p:blipFill>
        <p:spPr>
          <a:xfrm>
            <a:off x="1278561" y="3069523"/>
            <a:ext cx="4605671" cy="2162175"/>
          </a:xfrm>
          <a:prstGeom prst="rect">
            <a:avLst/>
          </a:prstGeom>
        </p:spPr>
      </p:pic>
      <p:pic>
        <p:nvPicPr>
          <p:cNvPr id="12" name="Picture 11"/>
          <p:cNvPicPr>
            <a:picLocks noChangeAspect="1"/>
          </p:cNvPicPr>
          <p:nvPr/>
        </p:nvPicPr>
        <p:blipFill>
          <a:blip r:embed="rId4"/>
          <a:stretch>
            <a:fillRect/>
          </a:stretch>
        </p:blipFill>
        <p:spPr>
          <a:xfrm>
            <a:off x="6337005" y="2296482"/>
            <a:ext cx="4559595" cy="1466548"/>
          </a:xfrm>
          <a:prstGeom prst="rect">
            <a:avLst/>
          </a:prstGeom>
        </p:spPr>
      </p:pic>
      <p:pic>
        <p:nvPicPr>
          <p:cNvPr id="13" name="Picture 12"/>
          <p:cNvPicPr>
            <a:picLocks noChangeAspect="1"/>
          </p:cNvPicPr>
          <p:nvPr/>
        </p:nvPicPr>
        <p:blipFill>
          <a:blip r:embed="rId5"/>
          <a:stretch>
            <a:fillRect/>
          </a:stretch>
        </p:blipFill>
        <p:spPr>
          <a:xfrm>
            <a:off x="6337005" y="3763030"/>
            <a:ext cx="4559595" cy="1468668"/>
          </a:xfrm>
          <a:prstGeom prst="rect">
            <a:avLst/>
          </a:prstGeom>
        </p:spPr>
      </p:pic>
    </p:spTree>
    <p:extLst>
      <p:ext uri="{BB962C8B-B14F-4D97-AF65-F5344CB8AC3E}">
        <p14:creationId xmlns:p14="http://schemas.microsoft.com/office/powerpoint/2010/main" val="34302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599" y="0"/>
            <a:ext cx="8158598" cy="1047750"/>
          </a:xfrm>
        </p:spPr>
        <p:txBody>
          <a:bodyPr/>
          <a:lstStyle/>
          <a:p>
            <a:r>
              <a:rPr lang="pt-PT" dirty="0" smtClean="0"/>
              <a:t>Practice Exercise</a:t>
            </a:r>
            <a:endParaRPr lang="pt-PT"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49" y="523875"/>
            <a:ext cx="2381250" cy="2095500"/>
          </a:xfrm>
          <a:prstGeom prst="rect">
            <a:avLst/>
          </a:prstGeom>
        </p:spPr>
      </p:pic>
      <p:sp>
        <p:nvSpPr>
          <p:cNvPr id="6" name="TextBox 5"/>
          <p:cNvSpPr txBox="1"/>
          <p:nvPr/>
        </p:nvSpPr>
        <p:spPr>
          <a:xfrm>
            <a:off x="1704974" y="2167271"/>
            <a:ext cx="10277476" cy="4093428"/>
          </a:xfrm>
          <a:prstGeom prst="rect">
            <a:avLst/>
          </a:prstGeom>
          <a:noFill/>
        </p:spPr>
        <p:txBody>
          <a:bodyPr wrap="square" rtlCol="0">
            <a:spAutoFit/>
          </a:bodyPr>
          <a:lstStyle/>
          <a:p>
            <a:pPr algn="just"/>
            <a:r>
              <a:rPr lang="en-US" sz="2000" dirty="0"/>
              <a:t>For every Specification Document that is generated, a Review process is made. This includes Requirements, as well as tests</a:t>
            </a:r>
            <a:r>
              <a:rPr lang="en-US" sz="2000" dirty="0" smtClean="0"/>
              <a:t>.</a:t>
            </a:r>
          </a:p>
          <a:p>
            <a:pPr algn="just"/>
            <a:endParaRPr lang="en-US" sz="2000" dirty="0"/>
          </a:p>
          <a:p>
            <a:pPr algn="just"/>
            <a:r>
              <a:rPr lang="en-US" sz="2000" b="1" dirty="0" smtClean="0"/>
              <a:t>Imagine </a:t>
            </a:r>
            <a:r>
              <a:rPr lang="en-US" sz="2000" b="1" dirty="0"/>
              <a:t>yourself as a </a:t>
            </a:r>
            <a:r>
              <a:rPr lang="en-US" sz="2000" b="1" dirty="0" smtClean="0"/>
              <a:t>reviewer!</a:t>
            </a:r>
          </a:p>
          <a:p>
            <a:pPr algn="just"/>
            <a:r>
              <a:rPr lang="en-US" sz="2000" dirty="0" smtClean="0"/>
              <a:t>Go </a:t>
            </a:r>
            <a:r>
              <a:rPr lang="en-US" sz="2000" dirty="0"/>
              <a:t>through a requirement specification document and find as many flaws as you can. Flaws can be in the requirements themselves (ambiguous, inconsistent), or just because the document is not according to </a:t>
            </a:r>
            <a:r>
              <a:rPr lang="en-US" sz="2000" dirty="0" smtClean="0"/>
              <a:t>standard.</a:t>
            </a:r>
          </a:p>
          <a:p>
            <a:pPr algn="just"/>
            <a:endParaRPr lang="en-US" sz="2000" dirty="0"/>
          </a:p>
          <a:p>
            <a:pPr algn="just"/>
            <a:r>
              <a:rPr lang="en-US" sz="2000" dirty="0" smtClean="0"/>
              <a:t>Use </a:t>
            </a:r>
            <a:r>
              <a:rPr lang="en-US" sz="2000" dirty="0"/>
              <a:t>Word's comment functionality to leave your review. Never change the document directly. This way, the author can improve through a continuous feedback process</a:t>
            </a:r>
            <a:r>
              <a:rPr lang="en-US" sz="2000" dirty="0" smtClean="0"/>
              <a:t>.</a:t>
            </a:r>
          </a:p>
          <a:p>
            <a:pPr algn="just"/>
            <a:endParaRPr lang="en-US" sz="2000" dirty="0"/>
          </a:p>
          <a:p>
            <a:pPr algn="just"/>
            <a:r>
              <a:rPr lang="en-US" sz="2000" dirty="0"/>
              <a:t>The Requirements are about a simple search engine for Students of a University. </a:t>
            </a:r>
            <a:endParaRPr lang="en-US" sz="2000" dirty="0" smtClean="0"/>
          </a:p>
          <a:p>
            <a:pPr algn="just"/>
            <a:r>
              <a:rPr lang="en-US" sz="2000" dirty="0" smtClean="0"/>
              <a:t>There </a:t>
            </a:r>
            <a:r>
              <a:rPr lang="en-US" sz="2000" dirty="0"/>
              <a:t>are search inputs and a table that shows the results.</a:t>
            </a:r>
            <a:endParaRPr lang="pt-PT" sz="2000" dirty="0"/>
          </a:p>
        </p:txBody>
      </p:sp>
    </p:spTree>
    <p:extLst>
      <p:ext uri="{BB962C8B-B14F-4D97-AF65-F5344CB8AC3E}">
        <p14:creationId xmlns:p14="http://schemas.microsoft.com/office/powerpoint/2010/main" val="314359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95399" y="0"/>
            <a:ext cx="9601200" cy="1036850"/>
          </a:xfrm>
        </p:spPr>
        <p:txBody>
          <a:bodyPr/>
          <a:lstStyle/>
          <a:p>
            <a:r>
              <a:rPr lang="pt-PT" dirty="0" smtClean="0"/>
              <a:t>References</a:t>
            </a:r>
            <a:endParaRPr lang="pt-PT" dirty="0"/>
          </a:p>
        </p:txBody>
      </p:sp>
      <p:sp>
        <p:nvSpPr>
          <p:cNvPr id="8" name="Content Placeholder 7"/>
          <p:cNvSpPr>
            <a:spLocks noGrp="1"/>
          </p:cNvSpPr>
          <p:nvPr>
            <p:ph idx="1"/>
          </p:nvPr>
        </p:nvSpPr>
        <p:spPr>
          <a:xfrm>
            <a:off x="1295399" y="1657349"/>
            <a:ext cx="10602433" cy="5067301"/>
          </a:xfrm>
        </p:spPr>
        <p:txBody>
          <a:bodyPr>
            <a:normAutofit/>
          </a:bodyPr>
          <a:lstStyle/>
          <a:p>
            <a:pPr algn="just"/>
            <a:r>
              <a:rPr lang="pt-PT" dirty="0"/>
              <a:t>Ian Sommerville 2008, "</a:t>
            </a:r>
            <a:r>
              <a:rPr lang="pt-PT" i="1" dirty="0"/>
              <a:t>Problems with natural language</a:t>
            </a:r>
            <a:r>
              <a:rPr lang="pt-PT" dirty="0"/>
              <a:t>".</a:t>
            </a:r>
            <a:br>
              <a:rPr lang="pt-PT" dirty="0"/>
            </a:br>
            <a:endParaRPr lang="pt-PT" dirty="0"/>
          </a:p>
          <a:p>
            <a:pPr algn="just"/>
            <a:r>
              <a:rPr lang="pt-PT" dirty="0"/>
              <a:t>Ian Sommerville, “</a:t>
            </a:r>
            <a:r>
              <a:rPr lang="pt-PT" i="1" dirty="0"/>
              <a:t>Software Engineering</a:t>
            </a:r>
            <a:r>
              <a:rPr lang="pt-PT" dirty="0" smtClean="0"/>
              <a:t>".</a:t>
            </a:r>
          </a:p>
          <a:p>
            <a:pPr marL="0" indent="0" algn="just">
              <a:buNone/>
            </a:pPr>
            <a:endParaRPr lang="pt-PT" dirty="0"/>
          </a:p>
          <a:p>
            <a:pPr algn="just"/>
            <a:r>
              <a:rPr lang="pt-PT" dirty="0"/>
              <a:t>Vincenzo Ambriolaa and Vincenzo Gervasi, Dipartimento di Informatica, Università di Pisa, "</a:t>
            </a:r>
            <a:r>
              <a:rPr lang="pt-PT" i="1" dirty="0"/>
              <a:t>Processing Natural Language Requirements</a:t>
            </a:r>
            <a:r>
              <a:rPr lang="pt-PT" dirty="0"/>
              <a:t>".</a:t>
            </a:r>
            <a:br>
              <a:rPr lang="pt-PT" dirty="0"/>
            </a:br>
            <a:endParaRPr lang="pt-PT" dirty="0"/>
          </a:p>
          <a:p>
            <a:pPr algn="just"/>
            <a:r>
              <a:rPr lang="pt-PT" dirty="0"/>
              <a:t>"The NASA automated requirements measurement tool: A reconstruction", Article in Innovations in Systems and Software Engineering, 10(2):77-91 .</a:t>
            </a:r>
            <a:br>
              <a:rPr lang="pt-PT" dirty="0"/>
            </a:br>
            <a:endParaRPr lang="pt-PT" dirty="0" smtClean="0"/>
          </a:p>
          <a:p>
            <a:pPr algn="just"/>
            <a:endParaRPr lang="pt-PT" dirty="0"/>
          </a:p>
        </p:txBody>
      </p:sp>
      <p:sp>
        <p:nvSpPr>
          <p:cNvPr id="9" name="Footer Placeholder 8"/>
          <p:cNvSpPr>
            <a:spLocks noGrp="1"/>
          </p:cNvSpPr>
          <p:nvPr>
            <p:ph type="ftr" sz="quarter" idx="11"/>
          </p:nvPr>
        </p:nvSpPr>
        <p:spPr/>
        <p:txBody>
          <a:bodyPr/>
          <a:lstStyle/>
          <a:p>
            <a:r>
              <a:rPr lang="en-US" dirty="0" smtClean="0"/>
              <a:t>ERMS                                                                                                             14th October</a:t>
            </a:r>
            <a:endParaRPr lang="en-US" dirty="0"/>
          </a:p>
        </p:txBody>
      </p:sp>
      <p:sp>
        <p:nvSpPr>
          <p:cNvPr id="10" name="Slide Number Placeholder 9"/>
          <p:cNvSpPr>
            <a:spLocks noGrp="1"/>
          </p:cNvSpPr>
          <p:nvPr>
            <p:ph type="sldNum" sz="quarter" idx="12"/>
          </p:nvPr>
        </p:nvSpPr>
        <p:spPr/>
        <p:txBody>
          <a:bodyPr/>
          <a:lstStyle/>
          <a:p>
            <a:fld id="{A7F8E3F6-DE14-48B2-B2BC-6FABA9630FB8}" type="slidenum">
              <a:rPr lang="en-US" smtClean="0"/>
              <a:t>27</a:t>
            </a:fld>
            <a:endParaRPr lang="en-US" dirty="0"/>
          </a:p>
        </p:txBody>
      </p:sp>
    </p:spTree>
    <p:extLst>
      <p:ext uri="{BB962C8B-B14F-4D97-AF65-F5344CB8AC3E}">
        <p14:creationId xmlns:p14="http://schemas.microsoft.com/office/powerpoint/2010/main" val="36785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95400" y="0"/>
            <a:ext cx="9601200" cy="1036850"/>
          </a:xfrm>
        </p:spPr>
        <p:txBody>
          <a:bodyPr/>
          <a:lstStyle/>
          <a:p>
            <a:r>
              <a:rPr lang="pt-PT" dirty="0" smtClean="0"/>
              <a:t>References (cont.)</a:t>
            </a:r>
            <a:endParaRPr lang="pt-PT" dirty="0"/>
          </a:p>
        </p:txBody>
      </p:sp>
      <p:sp>
        <p:nvSpPr>
          <p:cNvPr id="8" name="Content Placeholder 7"/>
          <p:cNvSpPr>
            <a:spLocks noGrp="1"/>
          </p:cNvSpPr>
          <p:nvPr>
            <p:ph idx="1"/>
          </p:nvPr>
        </p:nvSpPr>
        <p:spPr>
          <a:xfrm>
            <a:off x="1295399" y="1790699"/>
            <a:ext cx="10559902" cy="5067301"/>
          </a:xfrm>
        </p:spPr>
        <p:txBody>
          <a:bodyPr>
            <a:normAutofit/>
          </a:bodyPr>
          <a:lstStyle/>
          <a:p>
            <a:pPr algn="just"/>
            <a:r>
              <a:rPr lang="en-US" dirty="0"/>
              <a:t>Institute of Electrical and Electronics Engineers, Inc., 1998, </a:t>
            </a:r>
            <a:r>
              <a:rPr lang="en-US" dirty="0" smtClean="0"/>
              <a:t>“IEEE </a:t>
            </a:r>
            <a:r>
              <a:rPr lang="en-US" dirty="0"/>
              <a:t>Recommended Practice </a:t>
            </a:r>
            <a:r>
              <a:rPr lang="en-US" dirty="0" smtClean="0"/>
              <a:t>for Software Requirements Specifications”.</a:t>
            </a:r>
          </a:p>
          <a:p>
            <a:pPr marL="0" indent="0" algn="just">
              <a:buNone/>
            </a:pPr>
            <a:endParaRPr lang="en-US" dirty="0" smtClean="0"/>
          </a:p>
          <a:p>
            <a:pPr algn="just"/>
            <a:r>
              <a:rPr lang="en-US" dirty="0" smtClean="0"/>
              <a:t>Google Cloud Platform, “CLOUD NATURAL LANGUAGE”, </a:t>
            </a:r>
            <a:r>
              <a:rPr lang="en-US" dirty="0"/>
              <a:t>available in: </a:t>
            </a:r>
            <a:r>
              <a:rPr lang="en-US" dirty="0">
                <a:hlinkClick r:id="rId2"/>
              </a:rPr>
              <a:t>https://</a:t>
            </a:r>
            <a:r>
              <a:rPr lang="en-US" dirty="0" smtClean="0">
                <a:hlinkClick r:id="rId2"/>
              </a:rPr>
              <a:t>cloud.google.com/natural-language/</a:t>
            </a:r>
            <a:endParaRPr lang="en-US" dirty="0" smtClean="0"/>
          </a:p>
          <a:p>
            <a:pPr marL="0" indent="0" algn="just">
              <a:buNone/>
            </a:pPr>
            <a:endParaRPr lang="en-US" dirty="0" smtClean="0"/>
          </a:p>
          <a:p>
            <a:pPr algn="just"/>
            <a:r>
              <a:rPr lang="pt-PT" dirty="0"/>
              <a:t>Giuseppe Lami, Stefania Gnesi and others, C.N.R, "An Automatic Tool </a:t>
            </a:r>
            <a:r>
              <a:rPr lang="pt-PT" dirty="0" smtClean="0"/>
              <a:t>for</a:t>
            </a:r>
            <a:r>
              <a:rPr lang="pt-PT" dirty="0"/>
              <a:t> the Analysis of Natural Language Requirements".</a:t>
            </a:r>
          </a:p>
          <a:p>
            <a:pPr algn="just"/>
            <a:endParaRPr lang="en-US" dirty="0"/>
          </a:p>
          <a:p>
            <a:pPr algn="just"/>
            <a:endParaRPr lang="pt-PT" dirty="0"/>
          </a:p>
        </p:txBody>
      </p:sp>
      <p:sp>
        <p:nvSpPr>
          <p:cNvPr id="2" name="Footer Placeholder 1"/>
          <p:cNvSpPr>
            <a:spLocks noGrp="1"/>
          </p:cNvSpPr>
          <p:nvPr>
            <p:ph type="ftr" sz="quarter" idx="11"/>
          </p:nvPr>
        </p:nvSpPr>
        <p:spPr/>
        <p:txBody>
          <a:bodyPr/>
          <a:lstStyle/>
          <a:p>
            <a:r>
              <a:rPr lang="en-US" dirty="0" smtClean="0"/>
              <a:t>ERMS                                                                                                             14th October</a:t>
            </a:r>
            <a:endParaRPr lang="en-US" dirty="0"/>
          </a:p>
        </p:txBody>
      </p:sp>
      <p:sp>
        <p:nvSpPr>
          <p:cNvPr id="3" name="Slide Number Placeholder 2"/>
          <p:cNvSpPr>
            <a:spLocks noGrp="1"/>
          </p:cNvSpPr>
          <p:nvPr>
            <p:ph type="sldNum" sz="quarter" idx="12"/>
          </p:nvPr>
        </p:nvSpPr>
        <p:spPr/>
        <p:txBody>
          <a:bodyPr/>
          <a:lstStyle/>
          <a:p>
            <a:fld id="{A7F8E3F6-DE14-48B2-B2BC-6FABA9630FB8}" type="slidenum">
              <a:rPr lang="en-US" smtClean="0"/>
              <a:t>28</a:t>
            </a:fld>
            <a:endParaRPr lang="en-US" dirty="0"/>
          </a:p>
        </p:txBody>
      </p:sp>
    </p:spTree>
    <p:extLst>
      <p:ext uri="{BB962C8B-B14F-4D97-AF65-F5344CB8AC3E}">
        <p14:creationId xmlns:p14="http://schemas.microsoft.com/office/powerpoint/2010/main" val="266115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95400" y="0"/>
            <a:ext cx="6400800" cy="2560320"/>
          </a:xfrm>
        </p:spPr>
        <p:txBody>
          <a:bodyPr>
            <a:normAutofit/>
          </a:bodyPr>
          <a:lstStyle/>
          <a:p>
            <a:r>
              <a:rPr lang="pt-PT" sz="4400" dirty="0" smtClean="0">
                <a:effectLst>
                  <a:outerShdw blurRad="38100" dist="38100" dir="2700000" algn="tl">
                    <a:srgbClr val="000000">
                      <a:alpha val="43137"/>
                    </a:srgbClr>
                  </a:outerShdw>
                </a:effectLst>
              </a:rPr>
              <a:t>THANK YOU!</a:t>
            </a:r>
            <a:endParaRPr lang="pt-PT" sz="4400" dirty="0">
              <a:effectLst>
                <a:outerShdw blurRad="38100" dist="38100" dir="2700000" algn="tl">
                  <a:srgbClr val="000000">
                    <a:alpha val="43137"/>
                  </a:srgbClr>
                </a:outerShdw>
              </a:effectLst>
            </a:endParaRPr>
          </a:p>
        </p:txBody>
      </p:sp>
      <p:sp>
        <p:nvSpPr>
          <p:cNvPr id="7" name="Subtitle 6"/>
          <p:cNvSpPr>
            <a:spLocks noGrp="1"/>
          </p:cNvSpPr>
          <p:nvPr>
            <p:ph type="subTitle" idx="1"/>
          </p:nvPr>
        </p:nvSpPr>
        <p:spPr/>
        <p:txBody>
          <a:bodyPr/>
          <a:lstStyle/>
          <a:p>
            <a:r>
              <a:rPr lang="en-US" cap="all" dirty="0"/>
              <a:t>IF </a:t>
            </a:r>
            <a:r>
              <a:rPr lang="en-US" cap="all" dirty="0" smtClean="0"/>
              <a:t>YOU</a:t>
            </a:r>
            <a:r>
              <a:rPr lang="en-US" cap="all" dirty="0"/>
              <a:t> NEED ANY </a:t>
            </a:r>
            <a:r>
              <a:rPr lang="en-US" cap="all" dirty="0" smtClean="0"/>
              <a:t>EXTRA</a:t>
            </a:r>
            <a:r>
              <a:rPr lang="en-US" cap="all" dirty="0"/>
              <a:t> HELP</a:t>
            </a:r>
            <a:r>
              <a:rPr lang="en-US" cap="all" dirty="0" smtClean="0"/>
              <a:t>:</a:t>
            </a:r>
          </a:p>
          <a:p>
            <a:endParaRPr lang="en-US" cap="all" dirty="0"/>
          </a:p>
          <a:p>
            <a:r>
              <a:rPr lang="pt-PT" i="1" dirty="0"/>
              <a:t>up201607821 </a:t>
            </a:r>
            <a:r>
              <a:rPr lang="pt-PT" dirty="0" smtClean="0"/>
              <a:t>&amp;</a:t>
            </a:r>
            <a:r>
              <a:rPr lang="pt-PT" i="1" dirty="0" smtClean="0"/>
              <a:t> </a:t>
            </a:r>
            <a:r>
              <a:rPr lang="pt-PT" i="1" dirty="0"/>
              <a:t>up201607826</a:t>
            </a:r>
            <a:endParaRPr lang="pt-PT" dirty="0"/>
          </a:p>
        </p:txBody>
      </p:sp>
      <p:sp>
        <p:nvSpPr>
          <p:cNvPr id="4" name="Footer Placeholder 3"/>
          <p:cNvSpPr>
            <a:spLocks noGrp="1"/>
          </p:cNvSpPr>
          <p:nvPr>
            <p:ph type="ftr" sz="quarter" idx="4294967295"/>
          </p:nvPr>
        </p:nvSpPr>
        <p:spPr>
          <a:xfrm>
            <a:off x="0" y="6375400"/>
            <a:ext cx="6243638" cy="274638"/>
          </a:xfrm>
        </p:spPr>
        <p:txBody>
          <a:bodyPr/>
          <a:lstStyle/>
          <a:p>
            <a:r>
              <a:rPr lang="en-US" dirty="0" smtClean="0"/>
              <a:t>ERMS                                                                                                             14th October</a:t>
            </a:r>
            <a:endParaRPr lang="en-US" dirty="0"/>
          </a:p>
        </p:txBody>
      </p:sp>
      <p:sp>
        <p:nvSpPr>
          <p:cNvPr id="5" name="Slide Number Placeholder 4"/>
          <p:cNvSpPr>
            <a:spLocks noGrp="1"/>
          </p:cNvSpPr>
          <p:nvPr>
            <p:ph type="sldNum" sz="quarter" idx="4294967295"/>
          </p:nvPr>
        </p:nvSpPr>
        <p:spPr>
          <a:xfrm>
            <a:off x="10820400" y="6375400"/>
            <a:ext cx="1371600" cy="274638"/>
          </a:xfrm>
        </p:spPr>
        <p:txBody>
          <a:bodyPr/>
          <a:lstStyle/>
          <a:p>
            <a:fld id="{A7F8E3F6-DE14-48B2-B2BC-6FABA9630FB8}" type="slidenum">
              <a:rPr lang="en-US" smtClean="0"/>
              <a:t>29</a:t>
            </a:fld>
            <a:endParaRPr lang="en-US" dirty="0"/>
          </a:p>
        </p:txBody>
      </p:sp>
    </p:spTree>
    <p:extLst>
      <p:ext uri="{BB962C8B-B14F-4D97-AF65-F5344CB8AC3E}">
        <p14:creationId xmlns:p14="http://schemas.microsoft.com/office/powerpoint/2010/main" val="283405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2582309219"/>
              </p:ext>
            </p:extLst>
          </p:nvPr>
        </p:nvGraphicFramePr>
        <p:xfrm>
          <a:off x="939785" y="1637414"/>
          <a:ext cx="10787927" cy="6028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2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E9F75674-37B1-4510-8A5D-FCCE387E753D}"/>
                                            </p:graphicEl>
                                          </p:spTgt>
                                        </p:tgtEl>
                                        <p:attrNameLst>
                                          <p:attrName>style.visibility</p:attrName>
                                        </p:attrNameLst>
                                      </p:cBhvr>
                                      <p:to>
                                        <p:strVal val="visible"/>
                                      </p:to>
                                    </p:set>
                                    <p:anim calcmode="lin" valueType="num">
                                      <p:cBhvr additive="base">
                                        <p:cTn id="7" dur="500" fill="hold"/>
                                        <p:tgtEl>
                                          <p:spTgt spid="9">
                                            <p:graphicEl>
                                              <a:dgm id="{E9F75674-37B1-4510-8A5D-FCCE387E753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E9F75674-37B1-4510-8A5D-FCCE387E753D}"/>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CA63EDDF-99F9-468E-A607-0656054DF156}"/>
                                            </p:graphicEl>
                                          </p:spTgt>
                                        </p:tgtEl>
                                        <p:attrNameLst>
                                          <p:attrName>style.visibility</p:attrName>
                                        </p:attrNameLst>
                                      </p:cBhvr>
                                      <p:to>
                                        <p:strVal val="visible"/>
                                      </p:to>
                                    </p:set>
                                    <p:anim calcmode="lin" valueType="num">
                                      <p:cBhvr additive="base">
                                        <p:cTn id="11" dur="500" fill="hold"/>
                                        <p:tgtEl>
                                          <p:spTgt spid="9">
                                            <p:graphicEl>
                                              <a:dgm id="{CA63EDDF-99F9-468E-A607-0656054DF15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CA63EDDF-99F9-468E-A607-0656054DF156}"/>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graphicEl>
                                              <a:dgm id="{32480840-0AD1-4C05-8B6A-D006357751EA}"/>
                                            </p:graphicEl>
                                          </p:spTgt>
                                        </p:tgtEl>
                                        <p:attrNameLst>
                                          <p:attrName>style.visibility</p:attrName>
                                        </p:attrNameLst>
                                      </p:cBhvr>
                                      <p:to>
                                        <p:strVal val="visible"/>
                                      </p:to>
                                    </p:set>
                                    <p:anim calcmode="lin" valueType="num">
                                      <p:cBhvr additive="base">
                                        <p:cTn id="17" dur="500" fill="hold"/>
                                        <p:tgtEl>
                                          <p:spTgt spid="9">
                                            <p:graphicEl>
                                              <a:dgm id="{32480840-0AD1-4C05-8B6A-D006357751EA}"/>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graphicEl>
                                              <a:dgm id="{32480840-0AD1-4C05-8B6A-D006357751EA}"/>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graphicEl>
                                              <a:dgm id="{68DF8D72-18B5-4AD1-A173-5057FF3E4F23}"/>
                                            </p:graphicEl>
                                          </p:spTgt>
                                        </p:tgtEl>
                                        <p:attrNameLst>
                                          <p:attrName>style.visibility</p:attrName>
                                        </p:attrNameLst>
                                      </p:cBhvr>
                                      <p:to>
                                        <p:strVal val="visible"/>
                                      </p:to>
                                    </p:set>
                                    <p:anim calcmode="lin" valueType="num">
                                      <p:cBhvr additive="base">
                                        <p:cTn id="21" dur="500" fill="hold"/>
                                        <p:tgtEl>
                                          <p:spTgt spid="9">
                                            <p:graphicEl>
                                              <a:dgm id="{68DF8D72-18B5-4AD1-A173-5057FF3E4F23}"/>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68DF8D72-18B5-4AD1-A173-5057FF3E4F23}"/>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graphicEl>
                                              <a:dgm id="{E386E952-F339-4A7C-80EF-5B8EF8F6E062}"/>
                                            </p:graphicEl>
                                          </p:spTgt>
                                        </p:tgtEl>
                                        <p:attrNameLst>
                                          <p:attrName>style.visibility</p:attrName>
                                        </p:attrNameLst>
                                      </p:cBhvr>
                                      <p:to>
                                        <p:strVal val="visible"/>
                                      </p:to>
                                    </p:set>
                                    <p:anim calcmode="lin" valueType="num">
                                      <p:cBhvr additive="base">
                                        <p:cTn id="27" dur="500" fill="hold"/>
                                        <p:tgtEl>
                                          <p:spTgt spid="9">
                                            <p:graphicEl>
                                              <a:dgm id="{E386E952-F339-4A7C-80EF-5B8EF8F6E062}"/>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graphicEl>
                                              <a:dgm id="{E386E952-F339-4A7C-80EF-5B8EF8F6E062}"/>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graphicEl>
                                              <a:dgm id="{65E681B8-808D-4B9F-9979-5EC9EF88FA30}"/>
                                            </p:graphicEl>
                                          </p:spTgt>
                                        </p:tgtEl>
                                        <p:attrNameLst>
                                          <p:attrName>style.visibility</p:attrName>
                                        </p:attrNameLst>
                                      </p:cBhvr>
                                      <p:to>
                                        <p:strVal val="visible"/>
                                      </p:to>
                                    </p:set>
                                    <p:anim calcmode="lin" valueType="num">
                                      <p:cBhvr additive="base">
                                        <p:cTn id="31" dur="500" fill="hold"/>
                                        <p:tgtEl>
                                          <p:spTgt spid="9">
                                            <p:graphicEl>
                                              <a:dgm id="{65E681B8-808D-4B9F-9979-5EC9EF88FA30}"/>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graphicEl>
                                              <a:dgm id="{65E681B8-808D-4B9F-9979-5EC9EF88FA30}"/>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graphicEl>
                                              <a:dgm id="{C869AA0E-49F6-49F6-9C64-9115ADE8BD4C}"/>
                                            </p:graphicEl>
                                          </p:spTgt>
                                        </p:tgtEl>
                                        <p:attrNameLst>
                                          <p:attrName>style.visibility</p:attrName>
                                        </p:attrNameLst>
                                      </p:cBhvr>
                                      <p:to>
                                        <p:strVal val="visible"/>
                                      </p:to>
                                    </p:set>
                                    <p:anim calcmode="lin" valueType="num">
                                      <p:cBhvr additive="base">
                                        <p:cTn id="37" dur="500" fill="hold"/>
                                        <p:tgtEl>
                                          <p:spTgt spid="9">
                                            <p:graphicEl>
                                              <a:dgm id="{C869AA0E-49F6-49F6-9C64-9115ADE8BD4C}"/>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graphicEl>
                                              <a:dgm id="{C869AA0E-49F6-49F6-9C64-9115ADE8BD4C}"/>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graphicEl>
                                              <a:dgm id="{4C2441E4-1ADA-4AFB-B2D4-0DF2E3A19A8B}"/>
                                            </p:graphicEl>
                                          </p:spTgt>
                                        </p:tgtEl>
                                        <p:attrNameLst>
                                          <p:attrName>style.visibility</p:attrName>
                                        </p:attrNameLst>
                                      </p:cBhvr>
                                      <p:to>
                                        <p:strVal val="visible"/>
                                      </p:to>
                                    </p:set>
                                    <p:anim calcmode="lin" valueType="num">
                                      <p:cBhvr additive="base">
                                        <p:cTn id="43" dur="500" fill="hold"/>
                                        <p:tgtEl>
                                          <p:spTgt spid="9">
                                            <p:graphicEl>
                                              <a:dgm id="{4C2441E4-1ADA-4AFB-B2D4-0DF2E3A19A8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4C2441E4-1ADA-4AFB-B2D4-0DF2E3A19A8B}"/>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5A83599C-5DFC-4BFF-990A-7330E009CE09}"/>
                                            </p:graphicEl>
                                          </p:spTgt>
                                        </p:tgtEl>
                                        <p:attrNameLst>
                                          <p:attrName>style.visibility</p:attrName>
                                        </p:attrNameLst>
                                      </p:cBhvr>
                                      <p:to>
                                        <p:strVal val="visible"/>
                                      </p:to>
                                    </p:set>
                                    <p:anim calcmode="lin" valueType="num">
                                      <p:cBhvr additive="base">
                                        <p:cTn id="49" dur="500" fill="hold"/>
                                        <p:tgtEl>
                                          <p:spTgt spid="9">
                                            <p:graphicEl>
                                              <a:dgm id="{5A83599C-5DFC-4BFF-990A-7330E009CE09}"/>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5A83599C-5DFC-4BFF-990A-7330E009CE09}"/>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graphicEl>
                                              <a:dgm id="{B163D1DA-3973-4150-8732-751B0C0EFAC7}"/>
                                            </p:graphicEl>
                                          </p:spTgt>
                                        </p:tgtEl>
                                        <p:attrNameLst>
                                          <p:attrName>style.visibility</p:attrName>
                                        </p:attrNameLst>
                                      </p:cBhvr>
                                      <p:to>
                                        <p:strVal val="visible"/>
                                      </p:to>
                                    </p:set>
                                    <p:anim calcmode="lin" valueType="num">
                                      <p:cBhvr additive="base">
                                        <p:cTn id="55" dur="500" fill="hold"/>
                                        <p:tgtEl>
                                          <p:spTgt spid="9">
                                            <p:graphicEl>
                                              <a:dgm id="{B163D1DA-3973-4150-8732-751B0C0EFAC7}"/>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graphicEl>
                                              <a:dgm id="{B163D1DA-3973-4150-8732-751B0C0EFAC7}"/>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graphicEl>
                                              <a:dgm id="{37B4723B-2ED7-4575-9DA8-749916CA5247}"/>
                                            </p:graphicEl>
                                          </p:spTgt>
                                        </p:tgtEl>
                                        <p:attrNameLst>
                                          <p:attrName>style.visibility</p:attrName>
                                        </p:attrNameLst>
                                      </p:cBhvr>
                                      <p:to>
                                        <p:strVal val="visible"/>
                                      </p:to>
                                    </p:set>
                                    <p:anim calcmode="lin" valueType="num">
                                      <p:cBhvr additive="base">
                                        <p:cTn id="61" dur="500" fill="hold"/>
                                        <p:tgtEl>
                                          <p:spTgt spid="9">
                                            <p:graphicEl>
                                              <a:dgm id="{37B4723B-2ED7-4575-9DA8-749916CA5247}"/>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graphicEl>
                                              <a:dgm id="{37B4723B-2ED7-4575-9DA8-749916CA5247}"/>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
                                            <p:graphicEl>
                                              <a:dgm id="{9A873A88-F1DE-4708-BDB9-DFA0E752BE75}"/>
                                            </p:graphicEl>
                                          </p:spTgt>
                                        </p:tgtEl>
                                        <p:attrNameLst>
                                          <p:attrName>style.visibility</p:attrName>
                                        </p:attrNameLst>
                                      </p:cBhvr>
                                      <p:to>
                                        <p:strVal val="visible"/>
                                      </p:to>
                                    </p:set>
                                    <p:anim calcmode="lin" valueType="num">
                                      <p:cBhvr additive="base">
                                        <p:cTn id="67" dur="500" fill="hold"/>
                                        <p:tgtEl>
                                          <p:spTgt spid="9">
                                            <p:graphicEl>
                                              <a:dgm id="{9A873A88-F1DE-4708-BDB9-DFA0E752BE75}"/>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9A873A88-F1DE-4708-BDB9-DFA0E752BE7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265230762"/>
              </p:ext>
            </p:extLst>
          </p:nvPr>
        </p:nvGraphicFramePr>
        <p:xfrm>
          <a:off x="1046109" y="1705767"/>
          <a:ext cx="10490215" cy="549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67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79E5D473-877F-41FD-92A2-961670612387}"/>
                                            </p:graphicEl>
                                          </p:spTgt>
                                        </p:tgtEl>
                                        <p:attrNameLst>
                                          <p:attrName>style.visibility</p:attrName>
                                        </p:attrNameLst>
                                      </p:cBhvr>
                                      <p:to>
                                        <p:strVal val="visible"/>
                                      </p:to>
                                    </p:set>
                                    <p:anim calcmode="lin" valueType="num">
                                      <p:cBhvr additive="base">
                                        <p:cTn id="7" dur="500" fill="hold"/>
                                        <p:tgtEl>
                                          <p:spTgt spid="9">
                                            <p:graphicEl>
                                              <a:dgm id="{79E5D473-877F-41FD-92A2-9616706123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79E5D473-877F-41FD-92A2-96167061238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35F4C516-2221-4728-B295-282CA391E423}"/>
                                            </p:graphicEl>
                                          </p:spTgt>
                                        </p:tgtEl>
                                        <p:attrNameLst>
                                          <p:attrName>style.visibility</p:attrName>
                                        </p:attrNameLst>
                                      </p:cBhvr>
                                      <p:to>
                                        <p:strVal val="visible"/>
                                      </p:to>
                                    </p:set>
                                    <p:anim calcmode="lin" valueType="num">
                                      <p:cBhvr additive="base">
                                        <p:cTn id="11" dur="500" fill="hold"/>
                                        <p:tgtEl>
                                          <p:spTgt spid="9">
                                            <p:graphicEl>
                                              <a:dgm id="{35F4C516-2221-4728-B295-282CA391E42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35F4C516-2221-4728-B295-282CA391E423}"/>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graphicEl>
                                              <a:dgm id="{DDFD30A2-66F1-4D04-BCB0-FAA9298C3EEE}"/>
                                            </p:graphicEl>
                                          </p:spTgt>
                                        </p:tgtEl>
                                        <p:attrNameLst>
                                          <p:attrName>style.visibility</p:attrName>
                                        </p:attrNameLst>
                                      </p:cBhvr>
                                      <p:to>
                                        <p:strVal val="visible"/>
                                      </p:to>
                                    </p:set>
                                    <p:anim calcmode="lin" valueType="num">
                                      <p:cBhvr additive="base">
                                        <p:cTn id="17" dur="500" fill="hold"/>
                                        <p:tgtEl>
                                          <p:spTgt spid="9">
                                            <p:graphicEl>
                                              <a:dgm id="{DDFD30A2-66F1-4D04-BCB0-FAA9298C3EE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graphicEl>
                                              <a:dgm id="{DDFD30A2-66F1-4D04-BCB0-FAA9298C3EE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graphicEl>
                                              <a:dgm id="{91665C06-6F95-4745-93BA-8AB271FABE3D}"/>
                                            </p:graphicEl>
                                          </p:spTgt>
                                        </p:tgtEl>
                                        <p:attrNameLst>
                                          <p:attrName>style.visibility</p:attrName>
                                        </p:attrNameLst>
                                      </p:cBhvr>
                                      <p:to>
                                        <p:strVal val="visible"/>
                                      </p:to>
                                    </p:set>
                                    <p:anim calcmode="lin" valueType="num">
                                      <p:cBhvr additive="base">
                                        <p:cTn id="21" dur="500" fill="hold"/>
                                        <p:tgtEl>
                                          <p:spTgt spid="9">
                                            <p:graphicEl>
                                              <a:dgm id="{91665C06-6F95-4745-93BA-8AB271FABE3D}"/>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91665C06-6F95-4745-93BA-8AB271FABE3D}"/>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graphicEl>
                                              <a:dgm id="{DCC5B572-1D73-4517-AA19-82EC1F4A94D1}"/>
                                            </p:graphicEl>
                                          </p:spTgt>
                                        </p:tgtEl>
                                        <p:attrNameLst>
                                          <p:attrName>style.visibility</p:attrName>
                                        </p:attrNameLst>
                                      </p:cBhvr>
                                      <p:to>
                                        <p:strVal val="visible"/>
                                      </p:to>
                                    </p:set>
                                    <p:anim calcmode="lin" valueType="num">
                                      <p:cBhvr additive="base">
                                        <p:cTn id="27" dur="500" fill="hold"/>
                                        <p:tgtEl>
                                          <p:spTgt spid="9">
                                            <p:graphicEl>
                                              <a:dgm id="{DCC5B572-1D73-4517-AA19-82EC1F4A94D1}"/>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graphicEl>
                                              <a:dgm id="{DCC5B572-1D73-4517-AA19-82EC1F4A94D1}"/>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graphicEl>
                                              <a:dgm id="{6CBE7B1E-7866-4936-9830-48147766B6AE}"/>
                                            </p:graphicEl>
                                          </p:spTgt>
                                        </p:tgtEl>
                                        <p:attrNameLst>
                                          <p:attrName>style.visibility</p:attrName>
                                        </p:attrNameLst>
                                      </p:cBhvr>
                                      <p:to>
                                        <p:strVal val="visible"/>
                                      </p:to>
                                    </p:set>
                                    <p:anim calcmode="lin" valueType="num">
                                      <p:cBhvr additive="base">
                                        <p:cTn id="33" dur="500" fill="hold"/>
                                        <p:tgtEl>
                                          <p:spTgt spid="9">
                                            <p:graphicEl>
                                              <a:dgm id="{6CBE7B1E-7866-4936-9830-48147766B6AE}"/>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graphicEl>
                                              <a:dgm id="{6CBE7B1E-7866-4936-9830-48147766B6AE}"/>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graphicEl>
                                              <a:dgm id="{70B11D34-EDFC-4C33-88DD-08DB7AFF718F}"/>
                                            </p:graphicEl>
                                          </p:spTgt>
                                        </p:tgtEl>
                                        <p:attrNameLst>
                                          <p:attrName>style.visibility</p:attrName>
                                        </p:attrNameLst>
                                      </p:cBhvr>
                                      <p:to>
                                        <p:strVal val="visible"/>
                                      </p:to>
                                    </p:set>
                                    <p:anim calcmode="lin" valueType="num">
                                      <p:cBhvr additive="base">
                                        <p:cTn id="39" dur="500" fill="hold"/>
                                        <p:tgtEl>
                                          <p:spTgt spid="9">
                                            <p:graphicEl>
                                              <a:dgm id="{70B11D34-EDFC-4C33-88DD-08DB7AFF718F}"/>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70B11D34-EDFC-4C33-88DD-08DB7AFF718F}"/>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graphicEl>
                                              <a:dgm id="{98084E23-7FC5-434F-8040-A9F9F8931B5B}"/>
                                            </p:graphicEl>
                                          </p:spTgt>
                                        </p:tgtEl>
                                        <p:attrNameLst>
                                          <p:attrName>style.visibility</p:attrName>
                                        </p:attrNameLst>
                                      </p:cBhvr>
                                      <p:to>
                                        <p:strVal val="visible"/>
                                      </p:to>
                                    </p:set>
                                    <p:anim calcmode="lin" valueType="num">
                                      <p:cBhvr additive="base">
                                        <p:cTn id="45" dur="500" fill="hold"/>
                                        <p:tgtEl>
                                          <p:spTgt spid="9">
                                            <p:graphicEl>
                                              <a:dgm id="{98084E23-7FC5-434F-8040-A9F9F8931B5B}"/>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graphicEl>
                                              <a:dgm id="{98084E23-7FC5-434F-8040-A9F9F8931B5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1900257683"/>
              </p:ext>
            </p:extLst>
          </p:nvPr>
        </p:nvGraphicFramePr>
        <p:xfrm>
          <a:off x="1097723" y="1881962"/>
          <a:ext cx="10279114" cy="519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92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29A7AF4E-6AF3-4ADC-AC29-678D6B2D28C0}"/>
                                            </p:graphicEl>
                                          </p:spTgt>
                                        </p:tgtEl>
                                        <p:attrNameLst>
                                          <p:attrName>style.visibility</p:attrName>
                                        </p:attrNameLst>
                                      </p:cBhvr>
                                      <p:to>
                                        <p:strVal val="visible"/>
                                      </p:to>
                                    </p:set>
                                    <p:animEffect transition="in" filter="fade">
                                      <p:cBhvr>
                                        <p:cTn id="7" dur="1000"/>
                                        <p:tgtEl>
                                          <p:spTgt spid="9">
                                            <p:graphicEl>
                                              <a:dgm id="{29A7AF4E-6AF3-4ADC-AC29-678D6B2D28C0}"/>
                                            </p:graphicEl>
                                          </p:spTgt>
                                        </p:tgtEl>
                                      </p:cBhvr>
                                    </p:animEffect>
                                    <p:anim calcmode="lin" valueType="num">
                                      <p:cBhvr>
                                        <p:cTn id="8" dur="1000" fill="hold"/>
                                        <p:tgtEl>
                                          <p:spTgt spid="9">
                                            <p:graphicEl>
                                              <a:dgm id="{29A7AF4E-6AF3-4ADC-AC29-678D6B2D28C0}"/>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29A7AF4E-6AF3-4ADC-AC29-678D6B2D28C0}"/>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graphicEl>
                                              <a:dgm id="{A056CD6A-1E77-4043-9936-AB081FB73556}"/>
                                            </p:graphicEl>
                                          </p:spTgt>
                                        </p:tgtEl>
                                        <p:attrNameLst>
                                          <p:attrName>style.visibility</p:attrName>
                                        </p:attrNameLst>
                                      </p:cBhvr>
                                      <p:to>
                                        <p:strVal val="visible"/>
                                      </p:to>
                                    </p:set>
                                    <p:animEffect transition="in" filter="fade">
                                      <p:cBhvr>
                                        <p:cTn id="12" dur="1000"/>
                                        <p:tgtEl>
                                          <p:spTgt spid="9">
                                            <p:graphicEl>
                                              <a:dgm id="{A056CD6A-1E77-4043-9936-AB081FB73556}"/>
                                            </p:graphicEl>
                                          </p:spTgt>
                                        </p:tgtEl>
                                      </p:cBhvr>
                                    </p:animEffect>
                                    <p:anim calcmode="lin" valueType="num">
                                      <p:cBhvr>
                                        <p:cTn id="13" dur="1000" fill="hold"/>
                                        <p:tgtEl>
                                          <p:spTgt spid="9">
                                            <p:graphicEl>
                                              <a:dgm id="{A056CD6A-1E77-4043-9936-AB081FB73556}"/>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A056CD6A-1E77-4043-9936-AB081FB73556}"/>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graphicEl>
                                              <a:dgm id="{E2F30204-7082-4565-B3EE-A217225D786A}"/>
                                            </p:graphicEl>
                                          </p:spTgt>
                                        </p:tgtEl>
                                        <p:attrNameLst>
                                          <p:attrName>style.visibility</p:attrName>
                                        </p:attrNameLst>
                                      </p:cBhvr>
                                      <p:to>
                                        <p:strVal val="visible"/>
                                      </p:to>
                                    </p:set>
                                    <p:animEffect transition="in" filter="fade">
                                      <p:cBhvr>
                                        <p:cTn id="19" dur="1000"/>
                                        <p:tgtEl>
                                          <p:spTgt spid="9">
                                            <p:graphicEl>
                                              <a:dgm id="{E2F30204-7082-4565-B3EE-A217225D786A}"/>
                                            </p:graphicEl>
                                          </p:spTgt>
                                        </p:tgtEl>
                                      </p:cBhvr>
                                    </p:animEffect>
                                    <p:anim calcmode="lin" valueType="num">
                                      <p:cBhvr>
                                        <p:cTn id="20" dur="1000" fill="hold"/>
                                        <p:tgtEl>
                                          <p:spTgt spid="9">
                                            <p:graphicEl>
                                              <a:dgm id="{E2F30204-7082-4565-B3EE-A217225D786A}"/>
                                            </p:graphicEl>
                                          </p:spTgt>
                                        </p:tgtEl>
                                        <p:attrNameLst>
                                          <p:attrName>ppt_x</p:attrName>
                                        </p:attrNameLst>
                                      </p:cBhvr>
                                      <p:tavLst>
                                        <p:tav tm="0">
                                          <p:val>
                                            <p:strVal val="#ppt_x"/>
                                          </p:val>
                                        </p:tav>
                                        <p:tav tm="100000">
                                          <p:val>
                                            <p:strVal val="#ppt_x"/>
                                          </p:val>
                                        </p:tav>
                                      </p:tavLst>
                                    </p:anim>
                                    <p:anim calcmode="lin" valueType="num">
                                      <p:cBhvr>
                                        <p:cTn id="21" dur="1000" fill="hold"/>
                                        <p:tgtEl>
                                          <p:spTgt spid="9">
                                            <p:graphicEl>
                                              <a:dgm id="{E2F30204-7082-4565-B3EE-A217225D786A}"/>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graphicEl>
                                              <a:dgm id="{3D7825DD-26F6-4C4C-82ED-6D9C408DF020}"/>
                                            </p:graphicEl>
                                          </p:spTgt>
                                        </p:tgtEl>
                                        <p:attrNameLst>
                                          <p:attrName>style.visibility</p:attrName>
                                        </p:attrNameLst>
                                      </p:cBhvr>
                                      <p:to>
                                        <p:strVal val="visible"/>
                                      </p:to>
                                    </p:set>
                                    <p:animEffect transition="in" filter="fade">
                                      <p:cBhvr>
                                        <p:cTn id="24" dur="1000"/>
                                        <p:tgtEl>
                                          <p:spTgt spid="9">
                                            <p:graphicEl>
                                              <a:dgm id="{3D7825DD-26F6-4C4C-82ED-6D9C408DF020}"/>
                                            </p:graphicEl>
                                          </p:spTgt>
                                        </p:tgtEl>
                                      </p:cBhvr>
                                    </p:animEffect>
                                    <p:anim calcmode="lin" valueType="num">
                                      <p:cBhvr>
                                        <p:cTn id="25" dur="1000" fill="hold"/>
                                        <p:tgtEl>
                                          <p:spTgt spid="9">
                                            <p:graphicEl>
                                              <a:dgm id="{3D7825DD-26F6-4C4C-82ED-6D9C408DF020}"/>
                                            </p:graphicEl>
                                          </p:spTgt>
                                        </p:tgtEl>
                                        <p:attrNameLst>
                                          <p:attrName>ppt_x</p:attrName>
                                        </p:attrNameLst>
                                      </p:cBhvr>
                                      <p:tavLst>
                                        <p:tav tm="0">
                                          <p:val>
                                            <p:strVal val="#ppt_x"/>
                                          </p:val>
                                        </p:tav>
                                        <p:tav tm="100000">
                                          <p:val>
                                            <p:strVal val="#ppt_x"/>
                                          </p:val>
                                        </p:tav>
                                      </p:tavLst>
                                    </p:anim>
                                    <p:anim calcmode="lin" valueType="num">
                                      <p:cBhvr>
                                        <p:cTn id="26" dur="1000" fill="hold"/>
                                        <p:tgtEl>
                                          <p:spTgt spid="9">
                                            <p:graphicEl>
                                              <a:dgm id="{3D7825DD-26F6-4C4C-82ED-6D9C408DF02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graphicEl>
                                              <a:dgm id="{02FA6940-DAA9-47B9-8F4D-947F1A7774EB}"/>
                                            </p:graphicEl>
                                          </p:spTgt>
                                        </p:tgtEl>
                                        <p:attrNameLst>
                                          <p:attrName>style.visibility</p:attrName>
                                        </p:attrNameLst>
                                      </p:cBhvr>
                                      <p:to>
                                        <p:strVal val="visible"/>
                                      </p:to>
                                    </p:set>
                                    <p:animEffect transition="in" filter="fade">
                                      <p:cBhvr>
                                        <p:cTn id="31" dur="1000"/>
                                        <p:tgtEl>
                                          <p:spTgt spid="9">
                                            <p:graphicEl>
                                              <a:dgm id="{02FA6940-DAA9-47B9-8F4D-947F1A7774EB}"/>
                                            </p:graphicEl>
                                          </p:spTgt>
                                        </p:tgtEl>
                                      </p:cBhvr>
                                    </p:animEffect>
                                    <p:anim calcmode="lin" valueType="num">
                                      <p:cBhvr>
                                        <p:cTn id="32" dur="1000" fill="hold"/>
                                        <p:tgtEl>
                                          <p:spTgt spid="9">
                                            <p:graphicEl>
                                              <a:dgm id="{02FA6940-DAA9-47B9-8F4D-947F1A7774EB}"/>
                                            </p:graphicEl>
                                          </p:spTgt>
                                        </p:tgtEl>
                                        <p:attrNameLst>
                                          <p:attrName>ppt_x</p:attrName>
                                        </p:attrNameLst>
                                      </p:cBhvr>
                                      <p:tavLst>
                                        <p:tav tm="0">
                                          <p:val>
                                            <p:strVal val="#ppt_x"/>
                                          </p:val>
                                        </p:tav>
                                        <p:tav tm="100000">
                                          <p:val>
                                            <p:strVal val="#ppt_x"/>
                                          </p:val>
                                        </p:tav>
                                      </p:tavLst>
                                    </p:anim>
                                    <p:anim calcmode="lin" valueType="num">
                                      <p:cBhvr>
                                        <p:cTn id="33" dur="1000" fill="hold"/>
                                        <p:tgtEl>
                                          <p:spTgt spid="9">
                                            <p:graphicEl>
                                              <a:dgm id="{02FA6940-DAA9-47B9-8F4D-947F1A7774EB}"/>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graphicEl>
                                              <a:dgm id="{C19BD736-BE8B-44F1-90C6-03FB48A1B1B8}"/>
                                            </p:graphicEl>
                                          </p:spTgt>
                                        </p:tgtEl>
                                        <p:attrNameLst>
                                          <p:attrName>style.visibility</p:attrName>
                                        </p:attrNameLst>
                                      </p:cBhvr>
                                      <p:to>
                                        <p:strVal val="visible"/>
                                      </p:to>
                                    </p:set>
                                    <p:animEffect transition="in" filter="fade">
                                      <p:cBhvr>
                                        <p:cTn id="38" dur="1000"/>
                                        <p:tgtEl>
                                          <p:spTgt spid="9">
                                            <p:graphicEl>
                                              <a:dgm id="{C19BD736-BE8B-44F1-90C6-03FB48A1B1B8}"/>
                                            </p:graphicEl>
                                          </p:spTgt>
                                        </p:tgtEl>
                                      </p:cBhvr>
                                    </p:animEffect>
                                    <p:anim calcmode="lin" valueType="num">
                                      <p:cBhvr>
                                        <p:cTn id="39" dur="1000" fill="hold"/>
                                        <p:tgtEl>
                                          <p:spTgt spid="9">
                                            <p:graphicEl>
                                              <a:dgm id="{C19BD736-BE8B-44F1-90C6-03FB48A1B1B8}"/>
                                            </p:graphicEl>
                                          </p:spTgt>
                                        </p:tgtEl>
                                        <p:attrNameLst>
                                          <p:attrName>ppt_x</p:attrName>
                                        </p:attrNameLst>
                                      </p:cBhvr>
                                      <p:tavLst>
                                        <p:tav tm="0">
                                          <p:val>
                                            <p:strVal val="#ppt_x"/>
                                          </p:val>
                                        </p:tav>
                                        <p:tav tm="100000">
                                          <p:val>
                                            <p:strVal val="#ppt_x"/>
                                          </p:val>
                                        </p:tav>
                                      </p:tavLst>
                                    </p:anim>
                                    <p:anim calcmode="lin" valueType="num">
                                      <p:cBhvr>
                                        <p:cTn id="40" dur="1000" fill="hold"/>
                                        <p:tgtEl>
                                          <p:spTgt spid="9">
                                            <p:graphicEl>
                                              <a:dgm id="{C19BD736-BE8B-44F1-90C6-03FB48A1B1B8}"/>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graphicEl>
                                              <a:dgm id="{10AF0C6D-2718-4824-B44C-584E43555A63}"/>
                                            </p:graphicEl>
                                          </p:spTgt>
                                        </p:tgtEl>
                                        <p:attrNameLst>
                                          <p:attrName>style.visibility</p:attrName>
                                        </p:attrNameLst>
                                      </p:cBhvr>
                                      <p:to>
                                        <p:strVal val="visible"/>
                                      </p:to>
                                    </p:set>
                                    <p:animEffect transition="in" filter="fade">
                                      <p:cBhvr>
                                        <p:cTn id="45" dur="1000"/>
                                        <p:tgtEl>
                                          <p:spTgt spid="9">
                                            <p:graphicEl>
                                              <a:dgm id="{10AF0C6D-2718-4824-B44C-584E43555A63}"/>
                                            </p:graphicEl>
                                          </p:spTgt>
                                        </p:tgtEl>
                                      </p:cBhvr>
                                    </p:animEffect>
                                    <p:anim calcmode="lin" valueType="num">
                                      <p:cBhvr>
                                        <p:cTn id="46" dur="1000" fill="hold"/>
                                        <p:tgtEl>
                                          <p:spTgt spid="9">
                                            <p:graphicEl>
                                              <a:dgm id="{10AF0C6D-2718-4824-B44C-584E43555A63}"/>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10AF0C6D-2718-4824-B44C-584E43555A63}"/>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graphicEl>
                                              <a:dgm id="{CA1DFF9A-755F-4530-83B9-CC329AC83866}"/>
                                            </p:graphicEl>
                                          </p:spTgt>
                                        </p:tgtEl>
                                        <p:attrNameLst>
                                          <p:attrName>style.visibility</p:attrName>
                                        </p:attrNameLst>
                                      </p:cBhvr>
                                      <p:to>
                                        <p:strVal val="visible"/>
                                      </p:to>
                                    </p:set>
                                    <p:animEffect transition="in" filter="fade">
                                      <p:cBhvr>
                                        <p:cTn id="52" dur="1000"/>
                                        <p:tgtEl>
                                          <p:spTgt spid="9">
                                            <p:graphicEl>
                                              <a:dgm id="{CA1DFF9A-755F-4530-83B9-CC329AC83866}"/>
                                            </p:graphicEl>
                                          </p:spTgt>
                                        </p:tgtEl>
                                      </p:cBhvr>
                                    </p:animEffect>
                                    <p:anim calcmode="lin" valueType="num">
                                      <p:cBhvr>
                                        <p:cTn id="53" dur="1000" fill="hold"/>
                                        <p:tgtEl>
                                          <p:spTgt spid="9">
                                            <p:graphicEl>
                                              <a:dgm id="{CA1DFF9A-755F-4530-83B9-CC329AC83866}"/>
                                            </p:graphicEl>
                                          </p:spTgt>
                                        </p:tgtEl>
                                        <p:attrNameLst>
                                          <p:attrName>ppt_x</p:attrName>
                                        </p:attrNameLst>
                                      </p:cBhvr>
                                      <p:tavLst>
                                        <p:tav tm="0">
                                          <p:val>
                                            <p:strVal val="#ppt_x"/>
                                          </p:val>
                                        </p:tav>
                                        <p:tav tm="100000">
                                          <p:val>
                                            <p:strVal val="#ppt_x"/>
                                          </p:val>
                                        </p:tav>
                                      </p:tavLst>
                                    </p:anim>
                                    <p:anim calcmode="lin" valueType="num">
                                      <p:cBhvr>
                                        <p:cTn id="54" dur="1000" fill="hold"/>
                                        <p:tgtEl>
                                          <p:spTgt spid="9">
                                            <p:graphicEl>
                                              <a:dgm id="{CA1DFF9A-755F-4530-83B9-CC329AC8386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2820155200"/>
              </p:ext>
            </p:extLst>
          </p:nvPr>
        </p:nvGraphicFramePr>
        <p:xfrm>
          <a:off x="1172151" y="1945759"/>
          <a:ext cx="10087728" cy="491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8F8E2EFA-DAC6-41DF-9AF4-DB36D131882A}"/>
                                            </p:graphicEl>
                                          </p:spTgt>
                                        </p:tgtEl>
                                        <p:attrNameLst>
                                          <p:attrName>style.visibility</p:attrName>
                                        </p:attrNameLst>
                                      </p:cBhvr>
                                      <p:to>
                                        <p:strVal val="visible"/>
                                      </p:to>
                                    </p:set>
                                    <p:animEffect transition="in" filter="fade">
                                      <p:cBhvr>
                                        <p:cTn id="7" dur="1000"/>
                                        <p:tgtEl>
                                          <p:spTgt spid="9">
                                            <p:graphicEl>
                                              <a:dgm id="{8F8E2EFA-DAC6-41DF-9AF4-DB36D131882A}"/>
                                            </p:graphicEl>
                                          </p:spTgt>
                                        </p:tgtEl>
                                      </p:cBhvr>
                                    </p:animEffect>
                                    <p:anim calcmode="lin" valueType="num">
                                      <p:cBhvr>
                                        <p:cTn id="8" dur="1000" fill="hold"/>
                                        <p:tgtEl>
                                          <p:spTgt spid="9">
                                            <p:graphicEl>
                                              <a:dgm id="{8F8E2EFA-DAC6-41DF-9AF4-DB36D131882A}"/>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8F8E2EFA-DAC6-41DF-9AF4-DB36D131882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graphicEl>
                                              <a:dgm id="{70028A1B-D2FD-49F3-B91B-F218FBF09D51}"/>
                                            </p:graphicEl>
                                          </p:spTgt>
                                        </p:tgtEl>
                                        <p:attrNameLst>
                                          <p:attrName>style.visibility</p:attrName>
                                        </p:attrNameLst>
                                      </p:cBhvr>
                                      <p:to>
                                        <p:strVal val="visible"/>
                                      </p:to>
                                    </p:set>
                                    <p:animEffect transition="in" filter="fade">
                                      <p:cBhvr>
                                        <p:cTn id="12" dur="1000"/>
                                        <p:tgtEl>
                                          <p:spTgt spid="9">
                                            <p:graphicEl>
                                              <a:dgm id="{70028A1B-D2FD-49F3-B91B-F218FBF09D51}"/>
                                            </p:graphicEl>
                                          </p:spTgt>
                                        </p:tgtEl>
                                      </p:cBhvr>
                                    </p:animEffect>
                                    <p:anim calcmode="lin" valueType="num">
                                      <p:cBhvr>
                                        <p:cTn id="13" dur="1000" fill="hold"/>
                                        <p:tgtEl>
                                          <p:spTgt spid="9">
                                            <p:graphicEl>
                                              <a:dgm id="{70028A1B-D2FD-49F3-B91B-F218FBF09D51}"/>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70028A1B-D2FD-49F3-B91B-F218FBF09D5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graphicEl>
                                              <a:dgm id="{F5F4694E-85F2-4C1B-8099-3D330EAE1BEE}"/>
                                            </p:graphicEl>
                                          </p:spTgt>
                                        </p:tgtEl>
                                        <p:attrNameLst>
                                          <p:attrName>style.visibility</p:attrName>
                                        </p:attrNameLst>
                                      </p:cBhvr>
                                      <p:to>
                                        <p:strVal val="visible"/>
                                      </p:to>
                                    </p:set>
                                    <p:animEffect transition="in" filter="fade">
                                      <p:cBhvr>
                                        <p:cTn id="19" dur="1000"/>
                                        <p:tgtEl>
                                          <p:spTgt spid="9">
                                            <p:graphicEl>
                                              <a:dgm id="{F5F4694E-85F2-4C1B-8099-3D330EAE1BEE}"/>
                                            </p:graphicEl>
                                          </p:spTgt>
                                        </p:tgtEl>
                                      </p:cBhvr>
                                    </p:animEffect>
                                    <p:anim calcmode="lin" valueType="num">
                                      <p:cBhvr>
                                        <p:cTn id="20" dur="1000" fill="hold"/>
                                        <p:tgtEl>
                                          <p:spTgt spid="9">
                                            <p:graphicEl>
                                              <a:dgm id="{F5F4694E-85F2-4C1B-8099-3D330EAE1BEE}"/>
                                            </p:graphicEl>
                                          </p:spTgt>
                                        </p:tgtEl>
                                        <p:attrNameLst>
                                          <p:attrName>ppt_x</p:attrName>
                                        </p:attrNameLst>
                                      </p:cBhvr>
                                      <p:tavLst>
                                        <p:tav tm="0">
                                          <p:val>
                                            <p:strVal val="#ppt_x"/>
                                          </p:val>
                                        </p:tav>
                                        <p:tav tm="100000">
                                          <p:val>
                                            <p:strVal val="#ppt_x"/>
                                          </p:val>
                                        </p:tav>
                                      </p:tavLst>
                                    </p:anim>
                                    <p:anim calcmode="lin" valueType="num">
                                      <p:cBhvr>
                                        <p:cTn id="21" dur="1000" fill="hold"/>
                                        <p:tgtEl>
                                          <p:spTgt spid="9">
                                            <p:graphicEl>
                                              <a:dgm id="{F5F4694E-85F2-4C1B-8099-3D330EAE1BE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graphicEl>
                                              <a:dgm id="{1E1157CC-F3F8-4185-803E-E76EF668D35D}"/>
                                            </p:graphicEl>
                                          </p:spTgt>
                                        </p:tgtEl>
                                        <p:attrNameLst>
                                          <p:attrName>style.visibility</p:attrName>
                                        </p:attrNameLst>
                                      </p:cBhvr>
                                      <p:to>
                                        <p:strVal val="visible"/>
                                      </p:to>
                                    </p:set>
                                    <p:animEffect transition="in" filter="fade">
                                      <p:cBhvr>
                                        <p:cTn id="24" dur="1000"/>
                                        <p:tgtEl>
                                          <p:spTgt spid="9">
                                            <p:graphicEl>
                                              <a:dgm id="{1E1157CC-F3F8-4185-803E-E76EF668D35D}"/>
                                            </p:graphicEl>
                                          </p:spTgt>
                                        </p:tgtEl>
                                      </p:cBhvr>
                                    </p:animEffect>
                                    <p:anim calcmode="lin" valueType="num">
                                      <p:cBhvr>
                                        <p:cTn id="25" dur="1000" fill="hold"/>
                                        <p:tgtEl>
                                          <p:spTgt spid="9">
                                            <p:graphicEl>
                                              <a:dgm id="{1E1157CC-F3F8-4185-803E-E76EF668D35D}"/>
                                            </p:graphicEl>
                                          </p:spTgt>
                                        </p:tgtEl>
                                        <p:attrNameLst>
                                          <p:attrName>ppt_x</p:attrName>
                                        </p:attrNameLst>
                                      </p:cBhvr>
                                      <p:tavLst>
                                        <p:tav tm="0">
                                          <p:val>
                                            <p:strVal val="#ppt_x"/>
                                          </p:val>
                                        </p:tav>
                                        <p:tav tm="100000">
                                          <p:val>
                                            <p:strVal val="#ppt_x"/>
                                          </p:val>
                                        </p:tav>
                                      </p:tavLst>
                                    </p:anim>
                                    <p:anim calcmode="lin" valueType="num">
                                      <p:cBhvr>
                                        <p:cTn id="26" dur="1000" fill="hold"/>
                                        <p:tgtEl>
                                          <p:spTgt spid="9">
                                            <p:graphicEl>
                                              <a:dgm id="{1E1157CC-F3F8-4185-803E-E76EF668D35D}"/>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graphicEl>
                                              <a:dgm id="{89D10D67-1C60-416B-B74E-381F998FC62A}"/>
                                            </p:graphicEl>
                                          </p:spTgt>
                                        </p:tgtEl>
                                        <p:attrNameLst>
                                          <p:attrName>style.visibility</p:attrName>
                                        </p:attrNameLst>
                                      </p:cBhvr>
                                      <p:to>
                                        <p:strVal val="visible"/>
                                      </p:to>
                                    </p:set>
                                    <p:animEffect transition="in" filter="fade">
                                      <p:cBhvr>
                                        <p:cTn id="31" dur="1000"/>
                                        <p:tgtEl>
                                          <p:spTgt spid="9">
                                            <p:graphicEl>
                                              <a:dgm id="{89D10D67-1C60-416B-B74E-381F998FC62A}"/>
                                            </p:graphicEl>
                                          </p:spTgt>
                                        </p:tgtEl>
                                      </p:cBhvr>
                                    </p:animEffect>
                                    <p:anim calcmode="lin" valueType="num">
                                      <p:cBhvr>
                                        <p:cTn id="32" dur="1000" fill="hold"/>
                                        <p:tgtEl>
                                          <p:spTgt spid="9">
                                            <p:graphicEl>
                                              <a:dgm id="{89D10D67-1C60-416B-B74E-381F998FC62A}"/>
                                            </p:graphicEl>
                                          </p:spTgt>
                                        </p:tgtEl>
                                        <p:attrNameLst>
                                          <p:attrName>ppt_x</p:attrName>
                                        </p:attrNameLst>
                                      </p:cBhvr>
                                      <p:tavLst>
                                        <p:tav tm="0">
                                          <p:val>
                                            <p:strVal val="#ppt_x"/>
                                          </p:val>
                                        </p:tav>
                                        <p:tav tm="100000">
                                          <p:val>
                                            <p:strVal val="#ppt_x"/>
                                          </p:val>
                                        </p:tav>
                                      </p:tavLst>
                                    </p:anim>
                                    <p:anim calcmode="lin" valueType="num">
                                      <p:cBhvr>
                                        <p:cTn id="33" dur="1000" fill="hold"/>
                                        <p:tgtEl>
                                          <p:spTgt spid="9">
                                            <p:graphicEl>
                                              <a:dgm id="{89D10D67-1C60-416B-B74E-381F998FC62A}"/>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graphicEl>
                                              <a:dgm id="{7DF6A201-B6F1-4056-BDF3-1D65C09D64E0}"/>
                                            </p:graphicEl>
                                          </p:spTgt>
                                        </p:tgtEl>
                                        <p:attrNameLst>
                                          <p:attrName>style.visibility</p:attrName>
                                        </p:attrNameLst>
                                      </p:cBhvr>
                                      <p:to>
                                        <p:strVal val="visible"/>
                                      </p:to>
                                    </p:set>
                                    <p:animEffect transition="in" filter="fade">
                                      <p:cBhvr>
                                        <p:cTn id="38" dur="1000"/>
                                        <p:tgtEl>
                                          <p:spTgt spid="9">
                                            <p:graphicEl>
                                              <a:dgm id="{7DF6A201-B6F1-4056-BDF3-1D65C09D64E0}"/>
                                            </p:graphicEl>
                                          </p:spTgt>
                                        </p:tgtEl>
                                      </p:cBhvr>
                                    </p:animEffect>
                                    <p:anim calcmode="lin" valueType="num">
                                      <p:cBhvr>
                                        <p:cTn id="39" dur="1000" fill="hold"/>
                                        <p:tgtEl>
                                          <p:spTgt spid="9">
                                            <p:graphicEl>
                                              <a:dgm id="{7DF6A201-B6F1-4056-BDF3-1D65C09D64E0}"/>
                                            </p:graphicEl>
                                          </p:spTgt>
                                        </p:tgtEl>
                                        <p:attrNameLst>
                                          <p:attrName>ppt_x</p:attrName>
                                        </p:attrNameLst>
                                      </p:cBhvr>
                                      <p:tavLst>
                                        <p:tav tm="0">
                                          <p:val>
                                            <p:strVal val="#ppt_x"/>
                                          </p:val>
                                        </p:tav>
                                        <p:tav tm="100000">
                                          <p:val>
                                            <p:strVal val="#ppt_x"/>
                                          </p:val>
                                        </p:tav>
                                      </p:tavLst>
                                    </p:anim>
                                    <p:anim calcmode="lin" valueType="num">
                                      <p:cBhvr>
                                        <p:cTn id="40" dur="1000" fill="hold"/>
                                        <p:tgtEl>
                                          <p:spTgt spid="9">
                                            <p:graphicEl>
                                              <a:dgm id="{7DF6A201-B6F1-4056-BDF3-1D65C09D64E0}"/>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graphicEl>
                                              <a:dgm id="{1E0FBC3B-5283-4EC7-BB32-BA3A2EE1709A}"/>
                                            </p:graphicEl>
                                          </p:spTgt>
                                        </p:tgtEl>
                                        <p:attrNameLst>
                                          <p:attrName>style.visibility</p:attrName>
                                        </p:attrNameLst>
                                      </p:cBhvr>
                                      <p:to>
                                        <p:strVal val="visible"/>
                                      </p:to>
                                    </p:set>
                                    <p:animEffect transition="in" filter="fade">
                                      <p:cBhvr>
                                        <p:cTn id="45" dur="1000"/>
                                        <p:tgtEl>
                                          <p:spTgt spid="9">
                                            <p:graphicEl>
                                              <a:dgm id="{1E0FBC3B-5283-4EC7-BB32-BA3A2EE1709A}"/>
                                            </p:graphicEl>
                                          </p:spTgt>
                                        </p:tgtEl>
                                      </p:cBhvr>
                                    </p:animEffect>
                                    <p:anim calcmode="lin" valueType="num">
                                      <p:cBhvr>
                                        <p:cTn id="46" dur="1000" fill="hold"/>
                                        <p:tgtEl>
                                          <p:spTgt spid="9">
                                            <p:graphicEl>
                                              <a:dgm id="{1E0FBC3B-5283-4EC7-BB32-BA3A2EE1709A}"/>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1E0FBC3B-5283-4EC7-BB32-BA3A2EE1709A}"/>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graphicEl>
                                              <a:dgm id="{10AFF993-C2B0-4D21-A40D-F4CFADBB689B}"/>
                                            </p:graphicEl>
                                          </p:spTgt>
                                        </p:tgtEl>
                                        <p:attrNameLst>
                                          <p:attrName>style.visibility</p:attrName>
                                        </p:attrNameLst>
                                      </p:cBhvr>
                                      <p:to>
                                        <p:strVal val="visible"/>
                                      </p:to>
                                    </p:set>
                                    <p:animEffect transition="in" filter="fade">
                                      <p:cBhvr>
                                        <p:cTn id="52" dur="1000"/>
                                        <p:tgtEl>
                                          <p:spTgt spid="9">
                                            <p:graphicEl>
                                              <a:dgm id="{10AFF993-C2B0-4D21-A40D-F4CFADBB689B}"/>
                                            </p:graphicEl>
                                          </p:spTgt>
                                        </p:tgtEl>
                                      </p:cBhvr>
                                    </p:animEffect>
                                    <p:anim calcmode="lin" valueType="num">
                                      <p:cBhvr>
                                        <p:cTn id="53" dur="1000" fill="hold"/>
                                        <p:tgtEl>
                                          <p:spTgt spid="9">
                                            <p:graphicEl>
                                              <a:dgm id="{10AFF993-C2B0-4D21-A40D-F4CFADBB689B}"/>
                                            </p:graphicEl>
                                          </p:spTgt>
                                        </p:tgtEl>
                                        <p:attrNameLst>
                                          <p:attrName>ppt_x</p:attrName>
                                        </p:attrNameLst>
                                      </p:cBhvr>
                                      <p:tavLst>
                                        <p:tav tm="0">
                                          <p:val>
                                            <p:strVal val="#ppt_x"/>
                                          </p:val>
                                        </p:tav>
                                        <p:tav tm="100000">
                                          <p:val>
                                            <p:strVal val="#ppt_x"/>
                                          </p:val>
                                        </p:tav>
                                      </p:tavLst>
                                    </p:anim>
                                    <p:anim calcmode="lin" valueType="num">
                                      <p:cBhvr>
                                        <p:cTn id="54" dur="1000" fill="hold"/>
                                        <p:tgtEl>
                                          <p:spTgt spid="9">
                                            <p:graphicEl>
                                              <a:dgm id="{10AFF993-C2B0-4D21-A40D-F4CFADBB689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dirty="0"/>
              <a:t>Exercise: Good or Bad Requirement?</a:t>
            </a:r>
            <a:endParaRPr lang="en-US" dirty="0"/>
          </a:p>
        </p:txBody>
      </p:sp>
      <p:sp>
        <p:nvSpPr>
          <p:cNvPr id="4" name="Content Placeholder 3"/>
          <p:cNvSpPr>
            <a:spLocks noGrp="1"/>
          </p:cNvSpPr>
          <p:nvPr>
            <p:ph sz="half" idx="2"/>
          </p:nvPr>
        </p:nvSpPr>
        <p:spPr>
          <a:xfrm>
            <a:off x="238125" y="1650598"/>
            <a:ext cx="11715750" cy="4724401"/>
          </a:xfrm>
        </p:spPr>
        <p:txBody>
          <a:bodyPr>
            <a:noAutofit/>
          </a:bodyPr>
          <a:lstStyle/>
          <a:p>
            <a:pPr marL="0" indent="0">
              <a:buNone/>
            </a:pPr>
            <a:r>
              <a:rPr lang="en-US" sz="2200" b="1" dirty="0">
                <a:effectLst>
                  <a:outerShdw blurRad="38100" dist="38100" dir="2700000" algn="tl">
                    <a:srgbClr val="000000">
                      <a:alpha val="43137"/>
                    </a:srgbClr>
                  </a:outerShdw>
                </a:effectLst>
              </a:rPr>
              <a:t>Social Network - Login Module:</a:t>
            </a:r>
          </a:p>
          <a:p>
            <a:pPr marL="0" indent="0">
              <a:buNone/>
            </a:pPr>
            <a:endParaRPr lang="en-US" sz="2200" dirty="0"/>
          </a:p>
          <a:p>
            <a:r>
              <a:rPr lang="en-US" sz="2200" dirty="0"/>
              <a:t>The user should be able to sign in with social media </a:t>
            </a:r>
            <a:r>
              <a:rPr lang="en-US" sz="2200" dirty="0" smtClean="0"/>
              <a:t>accounts.</a:t>
            </a:r>
            <a:endParaRPr lang="en-US" sz="2200" dirty="0"/>
          </a:p>
          <a:p>
            <a:r>
              <a:rPr lang="en-US" sz="2200" dirty="0"/>
              <a:t>Alternatively, the user should be able to sign in using username, full name and password. </a:t>
            </a:r>
          </a:p>
          <a:p>
            <a:r>
              <a:rPr lang="en-US" sz="2200" dirty="0"/>
              <a:t>The user should be able to login within 2 seconds.</a:t>
            </a:r>
          </a:p>
          <a:p>
            <a:r>
              <a:rPr lang="en-US" sz="2200" dirty="0"/>
              <a:t>All the user information should be safe.</a:t>
            </a:r>
          </a:p>
          <a:p>
            <a:r>
              <a:rPr lang="en-US" sz="2200" dirty="0"/>
              <a:t>The user shall receive weekly updates about the platform on its e-mail account.</a:t>
            </a:r>
          </a:p>
          <a:p>
            <a:r>
              <a:rPr lang="en-US" sz="2200" dirty="0"/>
              <a:t>Name of the user shall be used for marketing purposes</a:t>
            </a:r>
            <a:r>
              <a:rPr lang="en-US" sz="2200" dirty="0" smtClean="0"/>
              <a:t>.</a:t>
            </a:r>
            <a:endParaRPr lang="en-US" sz="2200"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7</a:t>
            </a:fld>
            <a:endParaRPr lang="en-US" dirty="0"/>
          </a:p>
        </p:txBody>
      </p:sp>
    </p:spTree>
    <p:extLst>
      <p:ext uri="{BB962C8B-B14F-4D97-AF65-F5344CB8AC3E}">
        <p14:creationId xmlns:p14="http://schemas.microsoft.com/office/powerpoint/2010/main" val="42138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dirty="0"/>
              <a:t>Exercise: Good or Bad Requirement?</a:t>
            </a:r>
            <a:endParaRPr lang="en-US" dirty="0"/>
          </a:p>
        </p:txBody>
      </p:sp>
      <p:sp>
        <p:nvSpPr>
          <p:cNvPr id="4" name="Content Placeholder 3"/>
          <p:cNvSpPr>
            <a:spLocks noGrp="1"/>
          </p:cNvSpPr>
          <p:nvPr>
            <p:ph sz="half" idx="2"/>
          </p:nvPr>
        </p:nvSpPr>
        <p:spPr>
          <a:xfrm>
            <a:off x="819150" y="1771649"/>
            <a:ext cx="10629900" cy="4343401"/>
          </a:xfrm>
        </p:spPr>
        <p:txBody>
          <a:bodyPr/>
          <a:lstStyle/>
          <a:p>
            <a:r>
              <a:rPr lang="en-US" dirty="0"/>
              <a:t>The user should be able to sign in with social media </a:t>
            </a:r>
            <a:r>
              <a:rPr lang="en-US" dirty="0" smtClean="0"/>
              <a:t>accounts.</a:t>
            </a:r>
          </a:p>
          <a:p>
            <a:endParaRPr lang="en-US" dirty="0"/>
          </a:p>
          <a:p>
            <a:endParaRPr lang="en-US" dirty="0" smtClean="0"/>
          </a:p>
          <a:p>
            <a:endParaRPr lang="en-US" dirty="0"/>
          </a:p>
          <a:p>
            <a:r>
              <a:rPr lang="en-US" dirty="0" smtClean="0"/>
              <a:t>Alternatively</a:t>
            </a:r>
            <a:r>
              <a:rPr lang="en-US" dirty="0"/>
              <a:t>, the user should be able to sign in using username, full name and password. </a:t>
            </a:r>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8</a:t>
            </a:fld>
            <a:endParaRPr lang="en-US" dirty="0"/>
          </a:p>
        </p:txBody>
      </p:sp>
      <p:sp>
        <p:nvSpPr>
          <p:cNvPr id="7" name="Oval 6"/>
          <p:cNvSpPr/>
          <p:nvPr/>
        </p:nvSpPr>
        <p:spPr>
          <a:xfrm>
            <a:off x="4591050" y="2324100"/>
            <a:ext cx="1809750" cy="14668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VAGUE</a:t>
            </a:r>
            <a:endParaRPr lang="pt-PT" dirty="0"/>
          </a:p>
        </p:txBody>
      </p:sp>
      <p:sp>
        <p:nvSpPr>
          <p:cNvPr id="8" name="Oval 7"/>
          <p:cNvSpPr/>
          <p:nvPr/>
        </p:nvSpPr>
        <p:spPr>
          <a:xfrm>
            <a:off x="4591050" y="4648200"/>
            <a:ext cx="1809750" cy="146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ON POINT</a:t>
            </a:r>
            <a:endParaRPr lang="pt-PT" dirty="0"/>
          </a:p>
        </p:txBody>
      </p:sp>
    </p:spTree>
    <p:extLst>
      <p:ext uri="{BB962C8B-B14F-4D97-AF65-F5344CB8AC3E}">
        <p14:creationId xmlns:p14="http://schemas.microsoft.com/office/powerpoint/2010/main" val="99602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dirty="0"/>
              <a:t>Exercise: Good or Bad Requirement?</a:t>
            </a:r>
            <a:endParaRPr lang="en-US" dirty="0"/>
          </a:p>
        </p:txBody>
      </p:sp>
      <p:sp>
        <p:nvSpPr>
          <p:cNvPr id="4" name="Content Placeholder 3"/>
          <p:cNvSpPr>
            <a:spLocks noGrp="1"/>
          </p:cNvSpPr>
          <p:nvPr>
            <p:ph sz="half" idx="2"/>
          </p:nvPr>
        </p:nvSpPr>
        <p:spPr>
          <a:xfrm>
            <a:off x="819150" y="1771649"/>
            <a:ext cx="10858500" cy="4343401"/>
          </a:xfrm>
        </p:spPr>
        <p:txBody>
          <a:bodyPr/>
          <a:lstStyle/>
          <a:p>
            <a:r>
              <a:rPr lang="en-US" dirty="0"/>
              <a:t>The user shall receive weekly updates about the platform on its e-mail account</a:t>
            </a:r>
            <a:r>
              <a:rPr lang="en-US" dirty="0" smtClean="0"/>
              <a:t>.</a:t>
            </a:r>
          </a:p>
          <a:p>
            <a:endParaRPr lang="en-US" dirty="0" smtClean="0"/>
          </a:p>
          <a:p>
            <a:pPr marL="0" indent="0">
              <a:buNone/>
            </a:pPr>
            <a:r>
              <a:rPr lang="en-US" dirty="0"/>
              <a:t/>
            </a:r>
            <a:br>
              <a:rPr lang="en-US" dirty="0"/>
            </a:br>
            <a:endParaRPr lang="en-US" dirty="0"/>
          </a:p>
          <a:p>
            <a:r>
              <a:rPr lang="en-US" dirty="0" smtClean="0"/>
              <a:t>All </a:t>
            </a:r>
            <a:r>
              <a:rPr lang="en-US" dirty="0"/>
              <a:t>the user information should be safe</a:t>
            </a:r>
            <a:r>
              <a:rPr lang="en-US" dirty="0" smtClean="0"/>
              <a:t>.</a:t>
            </a:r>
            <a:endParaRPr lang="en-US"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9</a:t>
            </a:fld>
            <a:endParaRPr lang="en-US" dirty="0"/>
          </a:p>
        </p:txBody>
      </p:sp>
      <p:sp>
        <p:nvSpPr>
          <p:cNvPr id="6" name="Oval 5"/>
          <p:cNvSpPr/>
          <p:nvPr/>
        </p:nvSpPr>
        <p:spPr>
          <a:xfrm>
            <a:off x="4572000" y="4648199"/>
            <a:ext cx="1809750" cy="14668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VAGUE</a:t>
            </a:r>
            <a:endParaRPr lang="pt-PT" dirty="0"/>
          </a:p>
        </p:txBody>
      </p:sp>
      <p:sp>
        <p:nvSpPr>
          <p:cNvPr id="8" name="Oval 7"/>
          <p:cNvSpPr/>
          <p:nvPr/>
        </p:nvSpPr>
        <p:spPr>
          <a:xfrm>
            <a:off x="4086225" y="2446550"/>
            <a:ext cx="2781300" cy="146685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INCONSISTENT</a:t>
            </a:r>
            <a:endParaRPr lang="pt-PT" dirty="0"/>
          </a:p>
        </p:txBody>
      </p:sp>
    </p:spTree>
    <p:extLst>
      <p:ext uri="{BB962C8B-B14F-4D97-AF65-F5344CB8AC3E}">
        <p14:creationId xmlns:p14="http://schemas.microsoft.com/office/powerpoint/2010/main" val="21943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67D146-4D1C-466E-9A63-FAD8863F0C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direction presentation (widescreen)</Template>
  <TotalTime>0</TotalTime>
  <Words>942</Words>
  <Application>Microsoft Office PowerPoint</Application>
  <PresentationFormat>Widescreen</PresentationFormat>
  <Paragraphs>208</Paragraphs>
  <Slides>29</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Arial</vt:lpstr>
      <vt:lpstr>Book Antiqua</vt:lpstr>
      <vt:lpstr>Sales Direction 16X9</vt:lpstr>
      <vt:lpstr>Natural Language &amp; Documentation</vt:lpstr>
      <vt:lpstr> “ Requirements are the project team’s to-do list. “</vt:lpstr>
      <vt:lpstr>Characteristics of Good Requirements</vt:lpstr>
      <vt:lpstr>Characteristics of Good Requirements</vt:lpstr>
      <vt:lpstr>Characteristics of Good Requirements</vt:lpstr>
      <vt:lpstr>Characteristics of Good Requirements</vt:lpstr>
      <vt:lpstr>Exercise: Good or Bad Requirement?</vt:lpstr>
      <vt:lpstr>Exercise: Good or Bad Requirement?</vt:lpstr>
      <vt:lpstr>Exercise: Good or Bad Requirement?</vt:lpstr>
      <vt:lpstr>Exercise: Good or Bad Requirement?</vt:lpstr>
      <vt:lpstr>What is  Natural Language?</vt:lpstr>
      <vt:lpstr>PowerPoint Presentation</vt:lpstr>
      <vt:lpstr>PowerPoint Presentation</vt:lpstr>
      <vt:lpstr>PowerPoint Presentation</vt:lpstr>
      <vt:lpstr>Stanford CoreNLP API</vt:lpstr>
      <vt:lpstr>PowerPoint Presentation</vt:lpstr>
      <vt:lpstr>PowerPoint Presentation</vt:lpstr>
      <vt:lpstr>GOOGLE  Cloud Natural Language API</vt:lpstr>
      <vt:lpstr>ARM (Automated Requirements Measurement) by NASA</vt:lpstr>
      <vt:lpstr>QuARS</vt:lpstr>
      <vt:lpstr>PowerPoint Presentation</vt:lpstr>
      <vt:lpstr>PowerPoint Presentation</vt:lpstr>
      <vt:lpstr>CSW Documentation Example</vt:lpstr>
      <vt:lpstr>CSW Documentation Example</vt:lpstr>
      <vt:lpstr>CSW Documentation Example</vt:lpstr>
      <vt:lpstr>Practice Exercise</vt:lpstr>
      <vt:lpstr>References</vt:lpstr>
      <vt:lpstr>References (cont.)</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2016-10-11T08:50:13Z</dcterms:created>
  <dcterms:modified xsi:type="dcterms:W3CDTF">2016-10-11T18:19:39Z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